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9"/>
  </p:notesMasterIdLst>
  <p:handoutMasterIdLst>
    <p:handoutMasterId r:id="rId10"/>
  </p:handoutMasterIdLst>
  <p:sldIdLst>
    <p:sldId id="353" r:id="rId2"/>
    <p:sldId id="355" r:id="rId3"/>
    <p:sldId id="359" r:id="rId4"/>
    <p:sldId id="365" r:id="rId5"/>
    <p:sldId id="360" r:id="rId6"/>
    <p:sldId id="366" r:id="rId7"/>
    <p:sldId id="265" r:id="rId8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110" d="100"/>
          <a:sy n="110" d="100"/>
        </p:scale>
        <p:origin x="-10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D21EE-A940-454F-8940-363BD0F4DA1C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78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78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64B8-C2AD-49FC-A631-2A51213C37E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Room 10405, 10:20 to 11:00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8575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The Nuts and Bolts of Willingness to Use Technology</a:t>
            </a:r>
            <a:endParaRPr lang="en-US" altLang="ja-JP" sz="32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2910" y="3800040"/>
            <a:ext cx="7854696" cy="2843670"/>
          </a:xfrm>
        </p:spPr>
        <p:txBody>
          <a:bodyPr/>
          <a:lstStyle/>
          <a:p>
            <a:pPr algn="ctr"/>
            <a:r>
              <a:rPr kumimoji="1" lang="en-US" altLang="ja-JP" dirty="0" smtClean="0"/>
              <a:t>James A. Elwood &amp; George R. MacLean</a:t>
            </a:r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JALT-CALL, </a:t>
            </a:r>
            <a:r>
              <a:rPr lang="en-US" altLang="ja-JP" dirty="0" smtClean="0"/>
              <a:t>Kyōto </a:t>
            </a:r>
            <a:r>
              <a:rPr lang="en-US" altLang="ja-JP" dirty="0" err="1" smtClean="0"/>
              <a:t>Sangyō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University</a:t>
            </a:r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May 30, 2010</a:t>
            </a:r>
          </a:p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967690" cy="400052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A recent example … last week I collected writing homework from 81 students. The homework could be </a:t>
            </a:r>
          </a:p>
          <a:p>
            <a:pPr marL="514350" indent="-514350" algn="ctr">
              <a:buAutoNum type="arabicParenBoth"/>
            </a:pPr>
            <a:r>
              <a:rPr kumimoji="1" lang="en-US" altLang="ja-JP" sz="3200" i="1" dirty="0" smtClean="0"/>
              <a:t>handwritten or done on a computer (class is in a computer classroom), and </a:t>
            </a:r>
          </a:p>
          <a:p>
            <a:pPr marL="514350" indent="-514350" algn="ctr">
              <a:buAutoNum type="arabicParenBoth"/>
            </a:pPr>
            <a:r>
              <a:rPr kumimoji="1" lang="en-US" altLang="ja-JP" sz="3200" i="1" dirty="0" smtClean="0"/>
              <a:t>handed in in any of four different ways…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33400" y="2156966"/>
            <a:ext cx="7854696" cy="557654"/>
          </a:xfrm>
        </p:spPr>
        <p:txBody>
          <a:bodyPr/>
          <a:lstStyle/>
          <a:p>
            <a:pPr algn="l"/>
            <a:r>
              <a:rPr kumimoji="1" lang="en-US" altLang="ja-JP" dirty="0" smtClean="0"/>
              <a:t>The four options: </a:t>
            </a:r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" y="2971814"/>
            <a:ext cx="791527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78581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What did my victims hand in?</a:t>
            </a:r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646394" y="5300238"/>
            <a:ext cx="7854696" cy="70053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Paper = 76.5%, tech = 23.5%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8222" y="3171828"/>
            <a:ext cx="6558488" cy="1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3071802" y="3545998"/>
            <a:ext cx="2428892" cy="1214446"/>
          </a:xfrm>
          <a:prstGeom prst="roundRect">
            <a:avLst/>
          </a:prstGeom>
          <a:solidFill>
            <a:schemeClr val="accent3">
              <a:alpha val="2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Rounded Rectangle 6"/>
          <p:cNvSpPr/>
          <p:nvPr/>
        </p:nvSpPr>
        <p:spPr>
          <a:xfrm>
            <a:off x="5518858" y="3555764"/>
            <a:ext cx="2221494" cy="1214446"/>
          </a:xfrm>
          <a:prstGeom prst="roundRect">
            <a:avLst/>
          </a:prstGeom>
          <a:solidFill>
            <a:schemeClr val="accent3">
              <a:alpha val="2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 animBg="1"/>
      <p:bldP spid="6" grpId="1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78581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What did my victims hand in?</a:t>
            </a:r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646394" y="5300238"/>
            <a:ext cx="7854696" cy="70053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Paper = 76.5%, tech = 23.5%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8222" y="3171828"/>
            <a:ext cx="6558488" cy="1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We</a:t>
            </a:r>
            <a:r>
              <a:rPr lang="en-US" altLang="ja-JP" dirty="0" smtClean="0">
                <a:latin typeface="Arial" charset="0"/>
              </a:rPr>
              <a:t>’</a:t>
            </a:r>
            <a:r>
              <a:rPr lang="en-US" altLang="ja-JP" dirty="0" smtClean="0"/>
              <a:t>d 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smtClean="0"/>
              <a:t>(sorry if we</a:t>
            </a:r>
            <a:r>
              <a:rPr lang="en-US" altLang="ja-JP" i="1" smtClean="0">
                <a:latin typeface="Arial" charset="0"/>
              </a:rPr>
              <a:t>’</a:t>
            </a:r>
            <a:r>
              <a:rPr lang="en-US" altLang="ja-JP" i="1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611188" y="2565400"/>
            <a:ext cx="7993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en-US"/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3047</TotalTime>
  <Words>198</Words>
  <Application>Microsoft Office PowerPoint</Application>
  <PresentationFormat>On-screen Show (4:3)</PresentationFormat>
  <Paragraphs>31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The Nuts and Bolts of Willingness to Use Technology</vt:lpstr>
      <vt:lpstr>What is WUT?</vt:lpstr>
      <vt:lpstr>What is WUT?</vt:lpstr>
      <vt:lpstr>What is WUT?</vt:lpstr>
      <vt:lpstr>What is WUT?</vt:lpstr>
      <vt:lpstr>What is WUT?</vt:lpstr>
      <vt:lpstr>We’d be happy to entertain any questions at this time! </vt:lpstr>
    </vt:vector>
  </TitlesOfParts>
  <Company>筑波大学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example #1</dc:title>
  <dc:creator>root</dc:creator>
  <cp:lastModifiedBy>Elwood</cp:lastModifiedBy>
  <cp:revision>184</cp:revision>
  <cp:lastPrinted>1601-01-01T00:00:00Z</cp:lastPrinted>
  <dcterms:created xsi:type="dcterms:W3CDTF">2006-01-31T01:24:28Z</dcterms:created>
  <dcterms:modified xsi:type="dcterms:W3CDTF">2010-10-11T09:03:02Z</dcterms:modified>
</cp:coreProperties>
</file>