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3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9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336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7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5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7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5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7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B0346-EBB9-4600-805B-0CA48EE76568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AF77E-6238-4347-AF7B-302516049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7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Differences among the research topic, problem, purpose, and question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381000" y="1371600"/>
            <a:ext cx="1981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General</a:t>
            </a:r>
            <a:endParaRPr lang="en-US" sz="2800" dirty="0"/>
          </a:p>
        </p:txBody>
      </p:sp>
      <p:sp>
        <p:nvSpPr>
          <p:cNvPr id="4" name="Oval 3"/>
          <p:cNvSpPr/>
          <p:nvPr/>
        </p:nvSpPr>
        <p:spPr>
          <a:xfrm>
            <a:off x="381000" y="5486400"/>
            <a:ext cx="19812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Specific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784860" y="2895600"/>
            <a:ext cx="1173480" cy="236220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971800" y="1371600"/>
            <a:ext cx="18288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Topic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2971800" y="2743200"/>
            <a:ext cx="18288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Research Problem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2971800" y="4191000"/>
            <a:ext cx="18288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Purpose Statement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2971800" y="5562600"/>
            <a:ext cx="1828800" cy="1066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Research Question</a:t>
            </a:r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298682"/>
              </p:ext>
            </p:extLst>
          </p:nvPr>
        </p:nvGraphicFramePr>
        <p:xfrm>
          <a:off x="5486400" y="1412240"/>
          <a:ext cx="3352800" cy="5217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52800"/>
              </a:tblGrid>
              <a:tr h="130429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Distance learning</a:t>
                      </a:r>
                      <a:endParaRPr lang="en-US" dirty="0"/>
                    </a:p>
                  </a:txBody>
                  <a:tcPr/>
                </a:tc>
              </a:tr>
              <a:tr h="130429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students in distance classes</a:t>
                      </a:r>
                      <a:endParaRPr lang="en-US" dirty="0"/>
                    </a:p>
                  </a:txBody>
                  <a:tcPr/>
                </a:tc>
              </a:tr>
              <a:tr h="130429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study why students do not attend distance education classes at a community college</a:t>
                      </a:r>
                      <a:endParaRPr lang="en-US" dirty="0"/>
                    </a:p>
                  </a:txBody>
                  <a:tcPr/>
                </a:tc>
              </a:tr>
              <a:tr h="130429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Does the use of Website technology in the classroom deter students from enrolling in a distance education class?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5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Your turn!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sz="3100" dirty="0" smtClean="0">
                <a:sym typeface="Wingdings" panose="05000000000000000000" pitchFamily="2" charset="2"/>
              </a:rPr>
              <a:t>Fill in your research topic, problem, purpose, question</a:t>
            </a:r>
            <a:endParaRPr lang="en-US" sz="3100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1219200"/>
            <a:ext cx="18288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Topic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52400" y="2590800"/>
            <a:ext cx="18288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Research Problem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2400" y="4038600"/>
            <a:ext cx="18288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Purpose Statement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52400" y="5410200"/>
            <a:ext cx="18288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Research Question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33600" y="1143000"/>
            <a:ext cx="6858000" cy="1219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33600" y="2514600"/>
            <a:ext cx="6858000" cy="1219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133600" y="3924300"/>
            <a:ext cx="6858000" cy="1257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33600" y="5334000"/>
            <a:ext cx="6858000" cy="1219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73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Differences among the research topic, problem, purpose, and question</vt:lpstr>
      <vt:lpstr>Your turn!  Fill in your research topic, problem, purpose, question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among the research topic, problem, purpose and question</dc:title>
  <dc:creator>Barron</dc:creator>
  <cp:lastModifiedBy>Elwood James</cp:lastModifiedBy>
  <cp:revision>3</cp:revision>
  <cp:lastPrinted>2014-03-21T08:37:25Z</cp:lastPrinted>
  <dcterms:created xsi:type="dcterms:W3CDTF">2014-03-21T06:00:03Z</dcterms:created>
  <dcterms:modified xsi:type="dcterms:W3CDTF">2014-03-21T09:52:18Z</dcterms:modified>
</cp:coreProperties>
</file>