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 smtClean="0"/>
              <a:t>Population (%)</a:t>
            </a:r>
            <a:endParaRPr lang="en-US" sz="3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27421920582302262"/>
          <c:y val="0.27423170587228662"/>
          <c:w val="0.4993834849606722"/>
          <c:h val="0.703477913655490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6"/>
              <c:layout/>
              <c:tx>
                <c:rich>
                  <a:bodyPr/>
                  <a:lstStyle/>
                  <a:p>
                    <a:fld id="{11286FBF-2A58-4E3B-ABE6-EC298420DCFD}" type="VALUE">
                      <a:rPr lang="en-US" altLang="ja-JP" smtClean="0"/>
                      <a:pPr/>
                      <a:t>[VALUE]</a:t>
                    </a:fld>
                    <a:endParaRPr lang="ja-JP" alt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Sheet1!$A$2:$A$8</c:f>
              <c:strCache>
                <c:ptCount val="7"/>
                <c:pt idx="0">
                  <c:v>Iban</c:v>
                </c:pt>
                <c:pt idx="1">
                  <c:v>Chinese</c:v>
                </c:pt>
                <c:pt idx="2">
                  <c:v>Sarawak Malay</c:v>
                </c:pt>
                <c:pt idx="3">
                  <c:v>Bidayuh</c:v>
                </c:pt>
                <c:pt idx="4">
                  <c:v>Melanau</c:v>
                </c:pt>
                <c:pt idx="5">
                  <c:v>Orang Ulu</c:v>
                </c:pt>
                <c:pt idx="6">
                  <c:v>Others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29</c:v>
                </c:pt>
                <c:pt idx="1">
                  <c:v>24</c:v>
                </c:pt>
                <c:pt idx="2">
                  <c:v>23</c:v>
                </c:pt>
                <c:pt idx="3">
                  <c:v>8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131378831604101"/>
          <c:y val="9.4143509681835533E-2"/>
          <c:w val="0.78039315677820464"/>
          <c:h val="0.19731988889912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804CD-BF2B-4EE8-B500-689874A5055B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52B58-3709-481E-8BB1-AC85FC570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8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52B58-3709-481E-8BB1-AC85FC570B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3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5/27/2015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5/27/2015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5/27/2015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5/27/2015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chart" Target="../charts/chart1.xml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2100" y="1700463"/>
            <a:ext cx="9068586" cy="2805137"/>
          </a:xfrm>
        </p:spPr>
        <p:txBody>
          <a:bodyPr/>
          <a:lstStyle/>
          <a:p>
            <a:r>
              <a:rPr lang="en-US" sz="5400" dirty="0" smtClean="0"/>
              <a:t>Land of the hornbills:</a:t>
            </a:r>
            <a:r>
              <a:rPr lang="en-US" dirty="0" smtClean="0"/>
              <a:t> </a:t>
            </a:r>
            <a:r>
              <a:rPr lang="en-US" b="1" dirty="0" smtClean="0"/>
              <a:t>Sarawak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505600"/>
            <a:ext cx="9070848" cy="90414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MARTINI MOHAMAD SAFAIEE</a:t>
            </a:r>
          </a:p>
          <a:p>
            <a:endParaRPr lang="en-US" b="1" dirty="0" smtClean="0"/>
          </a:p>
          <a:p>
            <a:r>
              <a:rPr lang="en-US" b="1" dirty="0" smtClean="0"/>
              <a:t>Meiji University</a:t>
            </a:r>
          </a:p>
          <a:p>
            <a:r>
              <a:rPr lang="en-US" b="1" dirty="0" smtClean="0"/>
              <a:t>March 4, 2014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10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11" y="658636"/>
            <a:ext cx="10058400" cy="1371600"/>
          </a:xfrm>
        </p:spPr>
        <p:txBody>
          <a:bodyPr/>
          <a:lstStyle/>
          <a:p>
            <a:r>
              <a:rPr lang="en-US" b="1" dirty="0" smtClean="0"/>
              <a:t>ABOUT SARAWAK…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99" y="1747627"/>
            <a:ext cx="3411955" cy="3650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5305" y="2454442"/>
            <a:ext cx="3125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</a:p>
          <a:p>
            <a:pPr algn="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</a:p>
          <a:p>
            <a:pPr algn="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</a:p>
          <a:p>
            <a:pPr algn="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Places</a:t>
            </a:r>
          </a:p>
          <a:p>
            <a:pPr algn="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63277"/>
            <a:ext cx="10058400" cy="1371600"/>
          </a:xfrm>
        </p:spPr>
        <p:txBody>
          <a:bodyPr/>
          <a:lstStyle/>
          <a:p>
            <a:r>
              <a:rPr lang="en-US" b="1" dirty="0" smtClean="0"/>
              <a:t>Lets talk a bit about history..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6655" y="1328394"/>
            <a:ext cx="541608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600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Century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Bruneian Empire</a:t>
            </a:r>
          </a:p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600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Century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Charted by Portuguese</a:t>
            </a:r>
          </a:p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2600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Century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Restoration </a:t>
            </a:r>
          </a:p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2600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1841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Rajah of Sarawak</a:t>
            </a:r>
          </a:p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1841 – 1888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Independent Kingdom</a:t>
            </a:r>
          </a:p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– WW2 – Japanese Occupation</a:t>
            </a:r>
          </a:p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22 July 1963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Independent</a:t>
            </a:r>
          </a:p>
          <a:p>
            <a:r>
              <a:rPr lang="en-US" sz="2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16 September 1963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Formation of Federation of Malaysia</a:t>
            </a:r>
          </a:p>
          <a:p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27" y="629938"/>
            <a:ext cx="6015591" cy="4783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02" y="1328394"/>
            <a:ext cx="915951" cy="1133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601" y="3189768"/>
            <a:ext cx="842817" cy="10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26498 0.21342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Kingdom…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0484" y="2014194"/>
            <a:ext cx="47421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124,450 square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kilometres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37.5% of Malaysia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Bordered by Brunei and Kalimantan (Indonesia)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Mountainous, caves and tropical forests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1218"/>
            <a:ext cx="4963886" cy="531844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8743950" y="2055824"/>
            <a:ext cx="519238" cy="376252"/>
          </a:xfrm>
          <a:custGeom>
            <a:avLst/>
            <a:gdLst>
              <a:gd name="connsiteX0" fmla="*/ 0 w 519238"/>
              <a:gd name="connsiteY0" fmla="*/ 128576 h 376252"/>
              <a:gd name="connsiteX1" fmla="*/ 247650 w 519238"/>
              <a:gd name="connsiteY1" fmla="*/ 376226 h 376252"/>
              <a:gd name="connsiteX2" fmla="*/ 323850 w 519238"/>
              <a:gd name="connsiteY2" fmla="*/ 115876 h 376252"/>
              <a:gd name="connsiteX3" fmla="*/ 381000 w 519238"/>
              <a:gd name="connsiteY3" fmla="*/ 52376 h 376252"/>
              <a:gd name="connsiteX4" fmla="*/ 412750 w 519238"/>
              <a:gd name="connsiteY4" fmla="*/ 185726 h 376252"/>
              <a:gd name="connsiteX5" fmla="*/ 488950 w 519238"/>
              <a:gd name="connsiteY5" fmla="*/ 249226 h 376252"/>
              <a:gd name="connsiteX6" fmla="*/ 514350 w 519238"/>
              <a:gd name="connsiteY6" fmla="*/ 249226 h 376252"/>
              <a:gd name="connsiteX7" fmla="*/ 514350 w 519238"/>
              <a:gd name="connsiteY7" fmla="*/ 122226 h 376252"/>
              <a:gd name="connsiteX8" fmla="*/ 463550 w 519238"/>
              <a:gd name="connsiteY8" fmla="*/ 46026 h 376252"/>
              <a:gd name="connsiteX9" fmla="*/ 463550 w 519238"/>
              <a:gd name="connsiteY9" fmla="*/ 1576 h 376252"/>
              <a:gd name="connsiteX10" fmla="*/ 469900 w 519238"/>
              <a:gd name="connsiteY10" fmla="*/ 14276 h 37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9238" h="376252">
                <a:moveTo>
                  <a:pt x="0" y="128576"/>
                </a:moveTo>
                <a:cubicBezTo>
                  <a:pt x="96837" y="253459"/>
                  <a:pt x="193675" y="378343"/>
                  <a:pt x="247650" y="376226"/>
                </a:cubicBezTo>
                <a:cubicBezTo>
                  <a:pt x="301625" y="374109"/>
                  <a:pt x="301625" y="169851"/>
                  <a:pt x="323850" y="115876"/>
                </a:cubicBezTo>
                <a:cubicBezTo>
                  <a:pt x="346075" y="61901"/>
                  <a:pt x="366184" y="40734"/>
                  <a:pt x="381000" y="52376"/>
                </a:cubicBezTo>
                <a:cubicBezTo>
                  <a:pt x="395816" y="64018"/>
                  <a:pt x="394758" y="152918"/>
                  <a:pt x="412750" y="185726"/>
                </a:cubicBezTo>
                <a:cubicBezTo>
                  <a:pt x="430742" y="218534"/>
                  <a:pt x="472017" y="238643"/>
                  <a:pt x="488950" y="249226"/>
                </a:cubicBezTo>
                <a:cubicBezTo>
                  <a:pt x="505883" y="259809"/>
                  <a:pt x="510117" y="270393"/>
                  <a:pt x="514350" y="249226"/>
                </a:cubicBezTo>
                <a:cubicBezTo>
                  <a:pt x="518583" y="228059"/>
                  <a:pt x="522817" y="156093"/>
                  <a:pt x="514350" y="122226"/>
                </a:cubicBezTo>
                <a:cubicBezTo>
                  <a:pt x="505883" y="88359"/>
                  <a:pt x="472017" y="66134"/>
                  <a:pt x="463550" y="46026"/>
                </a:cubicBezTo>
                <a:cubicBezTo>
                  <a:pt x="455083" y="25918"/>
                  <a:pt x="462492" y="6867"/>
                  <a:pt x="463550" y="1576"/>
                </a:cubicBezTo>
                <a:cubicBezTo>
                  <a:pt x="464608" y="-3715"/>
                  <a:pt x="467254" y="5280"/>
                  <a:pt x="469900" y="1427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45300" y="2338917"/>
            <a:ext cx="3295650" cy="1407583"/>
          </a:xfrm>
          <a:custGeom>
            <a:avLst/>
            <a:gdLst>
              <a:gd name="connsiteX0" fmla="*/ 0 w 3295650"/>
              <a:gd name="connsiteY0" fmla="*/ 1001183 h 1407583"/>
              <a:gd name="connsiteX1" fmla="*/ 425450 w 3295650"/>
              <a:gd name="connsiteY1" fmla="*/ 1407583 h 1407583"/>
              <a:gd name="connsiteX2" fmla="*/ 425450 w 3295650"/>
              <a:gd name="connsiteY2" fmla="*/ 1407583 h 1407583"/>
              <a:gd name="connsiteX3" fmla="*/ 609600 w 3295650"/>
              <a:gd name="connsiteY3" fmla="*/ 1375833 h 1407583"/>
              <a:gd name="connsiteX4" fmla="*/ 762000 w 3295650"/>
              <a:gd name="connsiteY4" fmla="*/ 1350433 h 1407583"/>
              <a:gd name="connsiteX5" fmla="*/ 825500 w 3295650"/>
              <a:gd name="connsiteY5" fmla="*/ 1369483 h 1407583"/>
              <a:gd name="connsiteX6" fmla="*/ 990600 w 3295650"/>
              <a:gd name="connsiteY6" fmla="*/ 1388533 h 1407583"/>
              <a:gd name="connsiteX7" fmla="*/ 1143000 w 3295650"/>
              <a:gd name="connsiteY7" fmla="*/ 1299633 h 1407583"/>
              <a:gd name="connsiteX8" fmla="*/ 1200150 w 3295650"/>
              <a:gd name="connsiteY8" fmla="*/ 1128183 h 1407583"/>
              <a:gd name="connsiteX9" fmla="*/ 1409700 w 3295650"/>
              <a:gd name="connsiteY9" fmla="*/ 1128183 h 1407583"/>
              <a:gd name="connsiteX10" fmla="*/ 1574800 w 3295650"/>
              <a:gd name="connsiteY10" fmla="*/ 1172633 h 1407583"/>
              <a:gd name="connsiteX11" fmla="*/ 1714500 w 3295650"/>
              <a:gd name="connsiteY11" fmla="*/ 1261533 h 1407583"/>
              <a:gd name="connsiteX12" fmla="*/ 1752600 w 3295650"/>
              <a:gd name="connsiteY12" fmla="*/ 1274233 h 1407583"/>
              <a:gd name="connsiteX13" fmla="*/ 1879600 w 3295650"/>
              <a:gd name="connsiteY13" fmla="*/ 1229783 h 1407583"/>
              <a:gd name="connsiteX14" fmla="*/ 1968500 w 3295650"/>
              <a:gd name="connsiteY14" fmla="*/ 1210733 h 1407583"/>
              <a:gd name="connsiteX15" fmla="*/ 2038350 w 3295650"/>
              <a:gd name="connsiteY15" fmla="*/ 1204383 h 1407583"/>
              <a:gd name="connsiteX16" fmla="*/ 2108200 w 3295650"/>
              <a:gd name="connsiteY16" fmla="*/ 1191683 h 1407583"/>
              <a:gd name="connsiteX17" fmla="*/ 2171700 w 3295650"/>
              <a:gd name="connsiteY17" fmla="*/ 1121833 h 1407583"/>
              <a:gd name="connsiteX18" fmla="*/ 2209800 w 3295650"/>
              <a:gd name="connsiteY18" fmla="*/ 1051983 h 1407583"/>
              <a:gd name="connsiteX19" fmla="*/ 2216150 w 3295650"/>
              <a:gd name="connsiteY19" fmla="*/ 975783 h 1407583"/>
              <a:gd name="connsiteX20" fmla="*/ 2222500 w 3295650"/>
              <a:gd name="connsiteY20" fmla="*/ 944033 h 1407583"/>
              <a:gd name="connsiteX21" fmla="*/ 2228850 w 3295650"/>
              <a:gd name="connsiteY21" fmla="*/ 886883 h 1407583"/>
              <a:gd name="connsiteX22" fmla="*/ 2235200 w 3295650"/>
              <a:gd name="connsiteY22" fmla="*/ 817033 h 1407583"/>
              <a:gd name="connsiteX23" fmla="*/ 2247900 w 3295650"/>
              <a:gd name="connsiteY23" fmla="*/ 804333 h 1407583"/>
              <a:gd name="connsiteX24" fmla="*/ 2311400 w 3295650"/>
              <a:gd name="connsiteY24" fmla="*/ 797983 h 1407583"/>
              <a:gd name="connsiteX25" fmla="*/ 2336800 w 3295650"/>
              <a:gd name="connsiteY25" fmla="*/ 772583 h 1407583"/>
              <a:gd name="connsiteX26" fmla="*/ 2355850 w 3295650"/>
              <a:gd name="connsiteY26" fmla="*/ 740833 h 1407583"/>
              <a:gd name="connsiteX27" fmla="*/ 2355850 w 3295650"/>
              <a:gd name="connsiteY27" fmla="*/ 702733 h 1407583"/>
              <a:gd name="connsiteX28" fmla="*/ 2362200 w 3295650"/>
              <a:gd name="connsiteY28" fmla="*/ 651933 h 1407583"/>
              <a:gd name="connsiteX29" fmla="*/ 2362200 w 3295650"/>
              <a:gd name="connsiteY29" fmla="*/ 626533 h 1407583"/>
              <a:gd name="connsiteX30" fmla="*/ 2419350 w 3295650"/>
              <a:gd name="connsiteY30" fmla="*/ 569383 h 1407583"/>
              <a:gd name="connsiteX31" fmla="*/ 2482850 w 3295650"/>
              <a:gd name="connsiteY31" fmla="*/ 486833 h 1407583"/>
              <a:gd name="connsiteX32" fmla="*/ 2501900 w 3295650"/>
              <a:gd name="connsiteY32" fmla="*/ 480483 h 1407583"/>
              <a:gd name="connsiteX33" fmla="*/ 2501900 w 3295650"/>
              <a:gd name="connsiteY33" fmla="*/ 397933 h 1407583"/>
              <a:gd name="connsiteX34" fmla="*/ 2527300 w 3295650"/>
              <a:gd name="connsiteY34" fmla="*/ 366183 h 1407583"/>
              <a:gd name="connsiteX35" fmla="*/ 2546350 w 3295650"/>
              <a:gd name="connsiteY35" fmla="*/ 334433 h 1407583"/>
              <a:gd name="connsiteX36" fmla="*/ 2559050 w 3295650"/>
              <a:gd name="connsiteY36" fmla="*/ 226483 h 1407583"/>
              <a:gd name="connsiteX37" fmla="*/ 2578100 w 3295650"/>
              <a:gd name="connsiteY37" fmla="*/ 131233 h 1407583"/>
              <a:gd name="connsiteX38" fmla="*/ 2603500 w 3295650"/>
              <a:gd name="connsiteY38" fmla="*/ 74083 h 1407583"/>
              <a:gd name="connsiteX39" fmla="*/ 2616200 w 3295650"/>
              <a:gd name="connsiteY39" fmla="*/ 61383 h 1407583"/>
              <a:gd name="connsiteX40" fmla="*/ 2686050 w 3295650"/>
              <a:gd name="connsiteY40" fmla="*/ 4233 h 1407583"/>
              <a:gd name="connsiteX41" fmla="*/ 2730500 w 3295650"/>
              <a:gd name="connsiteY41" fmla="*/ 4233 h 1407583"/>
              <a:gd name="connsiteX42" fmla="*/ 2844800 w 3295650"/>
              <a:gd name="connsiteY42" fmla="*/ 4233 h 1407583"/>
              <a:gd name="connsiteX43" fmla="*/ 2990850 w 3295650"/>
              <a:gd name="connsiteY43" fmla="*/ 4233 h 1407583"/>
              <a:gd name="connsiteX44" fmla="*/ 3086100 w 3295650"/>
              <a:gd name="connsiteY44" fmla="*/ 4233 h 1407583"/>
              <a:gd name="connsiteX45" fmla="*/ 3149600 w 3295650"/>
              <a:gd name="connsiteY45" fmla="*/ 4233 h 1407583"/>
              <a:gd name="connsiteX46" fmla="*/ 3244850 w 3295650"/>
              <a:gd name="connsiteY46" fmla="*/ 42333 h 1407583"/>
              <a:gd name="connsiteX47" fmla="*/ 3295650 w 3295650"/>
              <a:gd name="connsiteY47" fmla="*/ 61383 h 140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295650" h="1407583">
                <a:moveTo>
                  <a:pt x="0" y="1001183"/>
                </a:moveTo>
                <a:lnTo>
                  <a:pt x="425450" y="1407583"/>
                </a:lnTo>
                <a:lnTo>
                  <a:pt x="425450" y="1407583"/>
                </a:lnTo>
                <a:lnTo>
                  <a:pt x="609600" y="1375833"/>
                </a:lnTo>
                <a:cubicBezTo>
                  <a:pt x="665692" y="1366308"/>
                  <a:pt x="726017" y="1351491"/>
                  <a:pt x="762000" y="1350433"/>
                </a:cubicBezTo>
                <a:cubicBezTo>
                  <a:pt x="797983" y="1349375"/>
                  <a:pt x="787400" y="1363133"/>
                  <a:pt x="825500" y="1369483"/>
                </a:cubicBezTo>
                <a:cubicBezTo>
                  <a:pt x="863600" y="1375833"/>
                  <a:pt x="937683" y="1400175"/>
                  <a:pt x="990600" y="1388533"/>
                </a:cubicBezTo>
                <a:cubicBezTo>
                  <a:pt x="1043517" y="1376891"/>
                  <a:pt x="1108075" y="1343025"/>
                  <a:pt x="1143000" y="1299633"/>
                </a:cubicBezTo>
                <a:cubicBezTo>
                  <a:pt x="1177925" y="1256241"/>
                  <a:pt x="1155700" y="1156758"/>
                  <a:pt x="1200150" y="1128183"/>
                </a:cubicBezTo>
                <a:cubicBezTo>
                  <a:pt x="1244600" y="1099608"/>
                  <a:pt x="1347259" y="1120775"/>
                  <a:pt x="1409700" y="1128183"/>
                </a:cubicBezTo>
                <a:cubicBezTo>
                  <a:pt x="1472141" y="1135591"/>
                  <a:pt x="1524000" y="1150408"/>
                  <a:pt x="1574800" y="1172633"/>
                </a:cubicBezTo>
                <a:cubicBezTo>
                  <a:pt x="1625600" y="1194858"/>
                  <a:pt x="1684867" y="1244600"/>
                  <a:pt x="1714500" y="1261533"/>
                </a:cubicBezTo>
                <a:cubicBezTo>
                  <a:pt x="1744133" y="1278466"/>
                  <a:pt x="1725083" y="1279525"/>
                  <a:pt x="1752600" y="1274233"/>
                </a:cubicBezTo>
                <a:cubicBezTo>
                  <a:pt x="1780117" y="1268941"/>
                  <a:pt x="1843617" y="1240366"/>
                  <a:pt x="1879600" y="1229783"/>
                </a:cubicBezTo>
                <a:cubicBezTo>
                  <a:pt x="1915583" y="1219200"/>
                  <a:pt x="1942042" y="1214966"/>
                  <a:pt x="1968500" y="1210733"/>
                </a:cubicBezTo>
                <a:cubicBezTo>
                  <a:pt x="1994958" y="1206500"/>
                  <a:pt x="2015067" y="1207558"/>
                  <a:pt x="2038350" y="1204383"/>
                </a:cubicBezTo>
                <a:cubicBezTo>
                  <a:pt x="2061633" y="1201208"/>
                  <a:pt x="2085975" y="1205441"/>
                  <a:pt x="2108200" y="1191683"/>
                </a:cubicBezTo>
                <a:cubicBezTo>
                  <a:pt x="2130425" y="1177925"/>
                  <a:pt x="2154767" y="1145116"/>
                  <a:pt x="2171700" y="1121833"/>
                </a:cubicBezTo>
                <a:cubicBezTo>
                  <a:pt x="2188633" y="1098550"/>
                  <a:pt x="2202392" y="1076325"/>
                  <a:pt x="2209800" y="1051983"/>
                </a:cubicBezTo>
                <a:cubicBezTo>
                  <a:pt x="2217208" y="1027641"/>
                  <a:pt x="2214033" y="993775"/>
                  <a:pt x="2216150" y="975783"/>
                </a:cubicBezTo>
                <a:cubicBezTo>
                  <a:pt x="2218267" y="957791"/>
                  <a:pt x="2220383" y="958850"/>
                  <a:pt x="2222500" y="944033"/>
                </a:cubicBezTo>
                <a:cubicBezTo>
                  <a:pt x="2224617" y="929216"/>
                  <a:pt x="2226733" y="908050"/>
                  <a:pt x="2228850" y="886883"/>
                </a:cubicBezTo>
                <a:cubicBezTo>
                  <a:pt x="2230967" y="865716"/>
                  <a:pt x="2232025" y="830791"/>
                  <a:pt x="2235200" y="817033"/>
                </a:cubicBezTo>
                <a:cubicBezTo>
                  <a:pt x="2238375" y="803275"/>
                  <a:pt x="2235200" y="807508"/>
                  <a:pt x="2247900" y="804333"/>
                </a:cubicBezTo>
                <a:cubicBezTo>
                  <a:pt x="2260600" y="801158"/>
                  <a:pt x="2296583" y="803275"/>
                  <a:pt x="2311400" y="797983"/>
                </a:cubicBezTo>
                <a:cubicBezTo>
                  <a:pt x="2326217" y="792691"/>
                  <a:pt x="2329392" y="782108"/>
                  <a:pt x="2336800" y="772583"/>
                </a:cubicBezTo>
                <a:cubicBezTo>
                  <a:pt x="2344208" y="763058"/>
                  <a:pt x="2352675" y="752475"/>
                  <a:pt x="2355850" y="740833"/>
                </a:cubicBezTo>
                <a:cubicBezTo>
                  <a:pt x="2359025" y="729191"/>
                  <a:pt x="2354792" y="717550"/>
                  <a:pt x="2355850" y="702733"/>
                </a:cubicBezTo>
                <a:cubicBezTo>
                  <a:pt x="2356908" y="687916"/>
                  <a:pt x="2361142" y="664633"/>
                  <a:pt x="2362200" y="651933"/>
                </a:cubicBezTo>
                <a:cubicBezTo>
                  <a:pt x="2363258" y="639233"/>
                  <a:pt x="2352675" y="640291"/>
                  <a:pt x="2362200" y="626533"/>
                </a:cubicBezTo>
                <a:cubicBezTo>
                  <a:pt x="2371725" y="612775"/>
                  <a:pt x="2399242" y="592666"/>
                  <a:pt x="2419350" y="569383"/>
                </a:cubicBezTo>
                <a:cubicBezTo>
                  <a:pt x="2439458" y="546100"/>
                  <a:pt x="2469092" y="501650"/>
                  <a:pt x="2482850" y="486833"/>
                </a:cubicBezTo>
                <a:cubicBezTo>
                  <a:pt x="2496608" y="472016"/>
                  <a:pt x="2498725" y="495300"/>
                  <a:pt x="2501900" y="480483"/>
                </a:cubicBezTo>
                <a:cubicBezTo>
                  <a:pt x="2505075" y="465666"/>
                  <a:pt x="2497667" y="416983"/>
                  <a:pt x="2501900" y="397933"/>
                </a:cubicBezTo>
                <a:cubicBezTo>
                  <a:pt x="2506133" y="378883"/>
                  <a:pt x="2519892" y="376766"/>
                  <a:pt x="2527300" y="366183"/>
                </a:cubicBezTo>
                <a:cubicBezTo>
                  <a:pt x="2534708" y="355600"/>
                  <a:pt x="2541058" y="357716"/>
                  <a:pt x="2546350" y="334433"/>
                </a:cubicBezTo>
                <a:cubicBezTo>
                  <a:pt x="2551642" y="311150"/>
                  <a:pt x="2553758" y="260350"/>
                  <a:pt x="2559050" y="226483"/>
                </a:cubicBezTo>
                <a:cubicBezTo>
                  <a:pt x="2564342" y="192616"/>
                  <a:pt x="2570692" y="156633"/>
                  <a:pt x="2578100" y="131233"/>
                </a:cubicBezTo>
                <a:cubicBezTo>
                  <a:pt x="2585508" y="105833"/>
                  <a:pt x="2597150" y="85725"/>
                  <a:pt x="2603500" y="74083"/>
                </a:cubicBezTo>
                <a:cubicBezTo>
                  <a:pt x="2609850" y="62441"/>
                  <a:pt x="2602442" y="73025"/>
                  <a:pt x="2616200" y="61383"/>
                </a:cubicBezTo>
                <a:cubicBezTo>
                  <a:pt x="2629958" y="49741"/>
                  <a:pt x="2667000" y="13758"/>
                  <a:pt x="2686050" y="4233"/>
                </a:cubicBezTo>
                <a:cubicBezTo>
                  <a:pt x="2705100" y="-5292"/>
                  <a:pt x="2730500" y="4233"/>
                  <a:pt x="2730500" y="4233"/>
                </a:cubicBezTo>
                <a:lnTo>
                  <a:pt x="2844800" y="4233"/>
                </a:lnTo>
                <a:lnTo>
                  <a:pt x="2990850" y="4233"/>
                </a:lnTo>
                <a:lnTo>
                  <a:pt x="3086100" y="4233"/>
                </a:lnTo>
                <a:cubicBezTo>
                  <a:pt x="3112558" y="4233"/>
                  <a:pt x="3123142" y="-2117"/>
                  <a:pt x="3149600" y="4233"/>
                </a:cubicBezTo>
                <a:cubicBezTo>
                  <a:pt x="3176058" y="10583"/>
                  <a:pt x="3220508" y="32808"/>
                  <a:pt x="3244850" y="42333"/>
                </a:cubicBezTo>
                <a:cubicBezTo>
                  <a:pt x="3269192" y="51858"/>
                  <a:pt x="3285067" y="58208"/>
                  <a:pt x="3295650" y="6138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 are…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1287" y="1328394"/>
            <a:ext cx="42104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b="1" dirty="0" err="1" smtClean="0"/>
              <a:t>Iban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Chinese</a:t>
            </a:r>
          </a:p>
          <a:p>
            <a:pPr algn="ctr"/>
            <a:r>
              <a:rPr lang="en-US" sz="3200" b="1" dirty="0" err="1" smtClean="0"/>
              <a:t>Melanau</a:t>
            </a:r>
            <a:endParaRPr lang="en-US" sz="3200" b="1" dirty="0"/>
          </a:p>
          <a:p>
            <a:pPr algn="ctr"/>
            <a:r>
              <a:rPr lang="en-US" sz="3200" b="1" dirty="0" err="1" smtClean="0"/>
              <a:t>Bidayuh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Sarawak Malay</a:t>
            </a:r>
          </a:p>
          <a:p>
            <a:pPr algn="ctr"/>
            <a:r>
              <a:rPr lang="en-US" sz="3200" b="1" dirty="0" err="1" smtClean="0"/>
              <a:t>Kedayan</a:t>
            </a:r>
            <a:endParaRPr lang="en-US" sz="3200" b="1" dirty="0"/>
          </a:p>
          <a:p>
            <a:pPr algn="ctr"/>
            <a:endParaRPr lang="en-US" sz="3200" dirty="0" smtClean="0"/>
          </a:p>
          <a:p>
            <a:pPr algn="ctr"/>
            <a:endParaRPr lang="en-US" sz="3200" dirty="0" smtClean="0"/>
          </a:p>
          <a:p>
            <a:pPr algn="ctr"/>
            <a:endParaRPr lang="en-US" sz="3200" dirty="0"/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518962627"/>
              </p:ext>
            </p:extLst>
          </p:nvPr>
        </p:nvGraphicFramePr>
        <p:xfrm>
          <a:off x="2940627" y="544647"/>
          <a:ext cx="8459950" cy="580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93" y="715330"/>
            <a:ext cx="5335871" cy="5820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056909" y="1284098"/>
            <a:ext cx="606829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56465" y="715329"/>
            <a:ext cx="6159324" cy="551921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Century – as traders and explorers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Wide range  of dialects – Cantonese,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foochow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hakka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Ong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Tiang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Swee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Kapitan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China)</a:t>
            </a:r>
          </a:p>
          <a:p>
            <a:pPr algn="ctr"/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eciting of the mantera by Ulou Kau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5652" y="954317"/>
            <a:ext cx="7040302" cy="52802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544646"/>
            <a:ext cx="7586531" cy="5689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03" y="715326"/>
            <a:ext cx="7178850" cy="5384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06" y="1193958"/>
            <a:ext cx="6626371" cy="3930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658501" y="544646"/>
            <a:ext cx="6719489" cy="590931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1473- 1521 – Sultan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Bolkiah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visited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Jawa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Sumatra and Kalimantan. </a:t>
            </a:r>
          </a:p>
          <a:p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Hardworking and very skillful in farming</a:t>
            </a:r>
          </a:p>
          <a:p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Kedayan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mixed </a:t>
            </a:r>
            <a:r>
              <a:rPr lang="en-US" sz="36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Jawa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Brunei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Graphic spid="15" grpId="0">
        <p:bldAsOne/>
      </p:bldGraphic>
      <p:bldGraphic spid="15" grpId="1">
        <p:bldAsOne/>
      </p:bldGraphic>
      <p:bldP spid="18" grpId="0" animBg="1"/>
      <p:bldP spid="18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development…economy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783572" y="2694678"/>
            <a:ext cx="4093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Natural resources</a:t>
            </a:r>
          </a:p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7" y="1782534"/>
            <a:ext cx="5891532" cy="42154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8313" y="4449004"/>
            <a:ext cx="4920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One of Malaysia's biggest gas finds is in Block SK310 offshore Sarawak, where Newfield Exploration estimates initial gas in place at 1.5 trillion to 3 trillion cubic feet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2" y="1782534"/>
            <a:ext cx="6375400" cy="4191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962400" y="2384435"/>
            <a:ext cx="805543" cy="6204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2" y="1659669"/>
            <a:ext cx="6284372" cy="466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5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Visit us…you will never forget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75144" y="2626242"/>
            <a:ext cx="94417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garden..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backyard…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pools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48" y="2148723"/>
            <a:ext cx="7742332" cy="28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rawak and Sap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464" y="367073"/>
            <a:ext cx="11430000" cy="587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917" y="2011295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Trima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23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913</TotalTime>
  <Words>213</Words>
  <Application>Microsoft Office PowerPoint</Application>
  <PresentationFormat>Widescreen</PresentationFormat>
  <Paragraphs>66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Savon</vt:lpstr>
      <vt:lpstr>Land of the hornbills: Sarawak</vt:lpstr>
      <vt:lpstr>ABOUT SARAWAK…</vt:lpstr>
      <vt:lpstr>Lets talk a bit about history..</vt:lpstr>
      <vt:lpstr>The Kingdom…</vt:lpstr>
      <vt:lpstr>We are…</vt:lpstr>
      <vt:lpstr>The development…economy</vt:lpstr>
      <vt:lpstr>Visit us…you will never forget</vt:lpstr>
      <vt:lpstr>PowerPoint Presentation</vt:lpstr>
      <vt:lpstr>Trima kasih 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of the hornbills</dc:title>
  <dc:creator>Martini Binti Mohamad Safaiee</dc:creator>
  <cp:lastModifiedBy>明治大学</cp:lastModifiedBy>
  <cp:revision>38</cp:revision>
  <dcterms:created xsi:type="dcterms:W3CDTF">2014-11-18T02:27:07Z</dcterms:created>
  <dcterms:modified xsi:type="dcterms:W3CDTF">2015-05-27T06:56:56Z</dcterms:modified>
</cp:coreProperties>
</file>