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4" r:id="rId3"/>
    <p:sldId id="307" r:id="rId4"/>
    <p:sldId id="261" r:id="rId5"/>
    <p:sldId id="305" r:id="rId6"/>
    <p:sldId id="308" r:id="rId7"/>
    <p:sldId id="306" r:id="rId8"/>
    <p:sldId id="263" r:id="rId9"/>
    <p:sldId id="288" r:id="rId10"/>
    <p:sldId id="314" r:id="rId11"/>
    <p:sldId id="264" r:id="rId12"/>
    <p:sldId id="292" r:id="rId13"/>
    <p:sldId id="295" r:id="rId14"/>
    <p:sldId id="294" r:id="rId15"/>
    <p:sldId id="296" r:id="rId16"/>
    <p:sldId id="311" r:id="rId17"/>
    <p:sldId id="312" r:id="rId18"/>
    <p:sldId id="298" r:id="rId19"/>
    <p:sldId id="299" r:id="rId20"/>
    <p:sldId id="309" r:id="rId21"/>
    <p:sldId id="313" r:id="rId22"/>
    <p:sldId id="300" r:id="rId23"/>
    <p:sldId id="301" r:id="rId24"/>
    <p:sldId id="302" r:id="rId25"/>
    <p:sldId id="303" r:id="rId26"/>
    <p:sldId id="304" r:id="rId27"/>
    <p:sldId id="265" r:id="rId28"/>
    <p:sldId id="315" r:id="rId29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1588" y="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EE251E-4810-4F91-8953-F53F2D439225}" type="datetimeFigureOut">
              <a:rPr lang="en-US" altLang="ja-JP"/>
              <a:pPr/>
              <a:t>9/16/2014</a:t>
            </a:fld>
            <a:endParaRPr lang="en-US" altLang="ja-JP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1588" y="9372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F093DB-74C6-4246-8819-2C96768618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1352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2F21E95-0ED3-4C10-8E6C-E62F031210F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3289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247900"/>
            <a:ext cx="9144000" cy="4610100"/>
            <a:chOff x="0" y="1416"/>
            <a:chExt cx="5760" cy="2904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3182"/>
              <a:ext cx="5760" cy="1134"/>
            </a:xfrm>
            <a:custGeom>
              <a:avLst/>
              <a:gdLst/>
              <a:ahLst/>
              <a:cxnLst>
                <a:cxn ang="0">
                  <a:pos x="4312" y="616"/>
                </a:cxn>
                <a:cxn ang="0">
                  <a:pos x="4312" y="1232"/>
                </a:cxn>
                <a:cxn ang="0">
                  <a:pos x="0" y="1232"/>
                </a:cxn>
                <a:cxn ang="0">
                  <a:pos x="0" y="0"/>
                </a:cxn>
                <a:cxn ang="0">
                  <a:pos x="147" y="48"/>
                </a:cxn>
                <a:cxn ang="0">
                  <a:pos x="200" y="112"/>
                </a:cxn>
                <a:cxn ang="0">
                  <a:pos x="260" y="160"/>
                </a:cxn>
                <a:cxn ang="0">
                  <a:pos x="425" y="120"/>
                </a:cxn>
                <a:cxn ang="0">
                  <a:pos x="503" y="88"/>
                </a:cxn>
                <a:cxn ang="0">
                  <a:pos x="616" y="112"/>
                </a:cxn>
                <a:cxn ang="0">
                  <a:pos x="677" y="200"/>
                </a:cxn>
                <a:cxn ang="0">
                  <a:pos x="703" y="216"/>
                </a:cxn>
                <a:cxn ang="0">
                  <a:pos x="755" y="264"/>
                </a:cxn>
                <a:cxn ang="0">
                  <a:pos x="868" y="288"/>
                </a:cxn>
                <a:cxn ang="0">
                  <a:pos x="842" y="304"/>
                </a:cxn>
                <a:cxn ang="0">
                  <a:pos x="850" y="328"/>
                </a:cxn>
                <a:cxn ang="0">
                  <a:pos x="824" y="344"/>
                </a:cxn>
                <a:cxn ang="0">
                  <a:pos x="928" y="424"/>
                </a:cxn>
                <a:cxn ang="0">
                  <a:pos x="1015" y="392"/>
                </a:cxn>
                <a:cxn ang="0">
                  <a:pos x="1163" y="432"/>
                </a:cxn>
                <a:cxn ang="0">
                  <a:pos x="1267" y="496"/>
                </a:cxn>
                <a:cxn ang="0">
                  <a:pos x="1371" y="560"/>
                </a:cxn>
                <a:cxn ang="0">
                  <a:pos x="1449" y="568"/>
                </a:cxn>
                <a:cxn ang="0">
                  <a:pos x="1657" y="552"/>
                </a:cxn>
                <a:cxn ang="0">
                  <a:pos x="1709" y="560"/>
                </a:cxn>
                <a:cxn ang="0">
                  <a:pos x="1718" y="584"/>
                </a:cxn>
                <a:cxn ang="0">
                  <a:pos x="1779" y="608"/>
                </a:cxn>
                <a:cxn ang="0">
                  <a:pos x="1831" y="648"/>
                </a:cxn>
                <a:cxn ang="0">
                  <a:pos x="1848" y="720"/>
                </a:cxn>
                <a:cxn ang="0">
                  <a:pos x="1900" y="744"/>
                </a:cxn>
                <a:cxn ang="0">
                  <a:pos x="2039" y="792"/>
                </a:cxn>
                <a:cxn ang="0">
                  <a:pos x="2160" y="752"/>
                </a:cxn>
                <a:cxn ang="0">
                  <a:pos x="2403" y="840"/>
                </a:cxn>
                <a:cxn ang="0">
                  <a:pos x="2620" y="784"/>
                </a:cxn>
                <a:cxn ang="0">
                  <a:pos x="2698" y="728"/>
                </a:cxn>
                <a:cxn ang="0">
                  <a:pos x="2854" y="696"/>
                </a:cxn>
                <a:cxn ang="0">
                  <a:pos x="3063" y="640"/>
                </a:cxn>
                <a:cxn ang="0">
                  <a:pos x="3123" y="648"/>
                </a:cxn>
                <a:cxn ang="0">
                  <a:pos x="3149" y="672"/>
                </a:cxn>
                <a:cxn ang="0">
                  <a:pos x="3175" y="680"/>
                </a:cxn>
                <a:cxn ang="0">
                  <a:pos x="3306" y="648"/>
                </a:cxn>
                <a:cxn ang="0">
                  <a:pos x="3644" y="712"/>
                </a:cxn>
                <a:cxn ang="0">
                  <a:pos x="3687" y="808"/>
                </a:cxn>
                <a:cxn ang="0">
                  <a:pos x="3696" y="832"/>
                </a:cxn>
                <a:cxn ang="0">
                  <a:pos x="3748" y="848"/>
                </a:cxn>
                <a:cxn ang="0">
                  <a:pos x="3817" y="824"/>
                </a:cxn>
                <a:cxn ang="0">
                  <a:pos x="3843" y="728"/>
                </a:cxn>
                <a:cxn ang="0">
                  <a:pos x="3852" y="688"/>
                </a:cxn>
                <a:cxn ang="0">
                  <a:pos x="3904" y="672"/>
                </a:cxn>
                <a:cxn ang="0">
                  <a:pos x="3982" y="712"/>
                </a:cxn>
                <a:cxn ang="0">
                  <a:pos x="4000" y="760"/>
                </a:cxn>
                <a:cxn ang="0">
                  <a:pos x="4008" y="800"/>
                </a:cxn>
                <a:cxn ang="0">
                  <a:pos x="4034" y="816"/>
                </a:cxn>
                <a:cxn ang="0">
                  <a:pos x="4138" y="776"/>
                </a:cxn>
                <a:cxn ang="0">
                  <a:pos x="4225" y="704"/>
                </a:cxn>
                <a:cxn ang="0">
                  <a:pos x="4286" y="648"/>
                </a:cxn>
                <a:cxn ang="0">
                  <a:pos x="4312" y="616"/>
                </a:cxn>
              </a:cxnLst>
              <a:rect l="0" t="0" r="r" b="b"/>
              <a:pathLst>
                <a:path w="4312" h="1232">
                  <a:moveTo>
                    <a:pt x="4312" y="616"/>
                  </a:moveTo>
                  <a:lnTo>
                    <a:pt x="4312" y="1232"/>
                  </a:lnTo>
                  <a:lnTo>
                    <a:pt x="0" y="1232"/>
                  </a:lnTo>
                  <a:lnTo>
                    <a:pt x="0" y="0"/>
                  </a:lnTo>
                  <a:cubicBezTo>
                    <a:pt x="50" y="15"/>
                    <a:pt x="103" y="21"/>
                    <a:pt x="147" y="48"/>
                  </a:cubicBezTo>
                  <a:cubicBezTo>
                    <a:pt x="168" y="76"/>
                    <a:pt x="168" y="93"/>
                    <a:pt x="200" y="112"/>
                  </a:cubicBezTo>
                  <a:cubicBezTo>
                    <a:pt x="213" y="149"/>
                    <a:pt x="226" y="139"/>
                    <a:pt x="260" y="160"/>
                  </a:cubicBezTo>
                  <a:cubicBezTo>
                    <a:pt x="317" y="143"/>
                    <a:pt x="367" y="132"/>
                    <a:pt x="425" y="120"/>
                  </a:cubicBezTo>
                  <a:cubicBezTo>
                    <a:pt x="454" y="114"/>
                    <a:pt x="475" y="97"/>
                    <a:pt x="503" y="88"/>
                  </a:cubicBezTo>
                  <a:cubicBezTo>
                    <a:pt x="540" y="99"/>
                    <a:pt x="616" y="112"/>
                    <a:pt x="616" y="112"/>
                  </a:cubicBezTo>
                  <a:cubicBezTo>
                    <a:pt x="665" y="142"/>
                    <a:pt x="643" y="169"/>
                    <a:pt x="677" y="200"/>
                  </a:cubicBezTo>
                  <a:cubicBezTo>
                    <a:pt x="684" y="207"/>
                    <a:pt x="695" y="210"/>
                    <a:pt x="703" y="216"/>
                  </a:cubicBezTo>
                  <a:cubicBezTo>
                    <a:pt x="721" y="231"/>
                    <a:pt x="755" y="264"/>
                    <a:pt x="755" y="264"/>
                  </a:cubicBezTo>
                  <a:cubicBezTo>
                    <a:pt x="801" y="253"/>
                    <a:pt x="838" y="248"/>
                    <a:pt x="868" y="288"/>
                  </a:cubicBezTo>
                  <a:cubicBezTo>
                    <a:pt x="859" y="293"/>
                    <a:pt x="846" y="295"/>
                    <a:pt x="842" y="304"/>
                  </a:cubicBezTo>
                  <a:cubicBezTo>
                    <a:pt x="838" y="312"/>
                    <a:pt x="854" y="320"/>
                    <a:pt x="850" y="328"/>
                  </a:cubicBezTo>
                  <a:cubicBezTo>
                    <a:pt x="846" y="337"/>
                    <a:pt x="833" y="339"/>
                    <a:pt x="824" y="344"/>
                  </a:cubicBezTo>
                  <a:cubicBezTo>
                    <a:pt x="843" y="394"/>
                    <a:pt x="875" y="408"/>
                    <a:pt x="928" y="424"/>
                  </a:cubicBezTo>
                  <a:cubicBezTo>
                    <a:pt x="960" y="414"/>
                    <a:pt x="983" y="400"/>
                    <a:pt x="1015" y="392"/>
                  </a:cubicBezTo>
                  <a:cubicBezTo>
                    <a:pt x="1068" y="402"/>
                    <a:pt x="1107" y="423"/>
                    <a:pt x="1163" y="432"/>
                  </a:cubicBezTo>
                  <a:cubicBezTo>
                    <a:pt x="1197" y="453"/>
                    <a:pt x="1232" y="475"/>
                    <a:pt x="1267" y="496"/>
                  </a:cubicBezTo>
                  <a:cubicBezTo>
                    <a:pt x="1297" y="515"/>
                    <a:pt x="1332" y="551"/>
                    <a:pt x="1371" y="560"/>
                  </a:cubicBezTo>
                  <a:cubicBezTo>
                    <a:pt x="1396" y="566"/>
                    <a:pt x="1423" y="565"/>
                    <a:pt x="1449" y="568"/>
                  </a:cubicBezTo>
                  <a:cubicBezTo>
                    <a:pt x="1516" y="583"/>
                    <a:pt x="1592" y="572"/>
                    <a:pt x="1657" y="552"/>
                  </a:cubicBezTo>
                  <a:cubicBezTo>
                    <a:pt x="1674" y="555"/>
                    <a:pt x="1694" y="552"/>
                    <a:pt x="1709" y="560"/>
                  </a:cubicBezTo>
                  <a:cubicBezTo>
                    <a:pt x="1717" y="564"/>
                    <a:pt x="1712" y="577"/>
                    <a:pt x="1718" y="584"/>
                  </a:cubicBezTo>
                  <a:cubicBezTo>
                    <a:pt x="1733" y="601"/>
                    <a:pt x="1758" y="603"/>
                    <a:pt x="1779" y="608"/>
                  </a:cubicBezTo>
                  <a:cubicBezTo>
                    <a:pt x="1795" y="623"/>
                    <a:pt x="1817" y="632"/>
                    <a:pt x="1831" y="648"/>
                  </a:cubicBezTo>
                  <a:cubicBezTo>
                    <a:pt x="1840" y="659"/>
                    <a:pt x="1847" y="719"/>
                    <a:pt x="1848" y="720"/>
                  </a:cubicBezTo>
                  <a:cubicBezTo>
                    <a:pt x="1855" y="732"/>
                    <a:pt x="1888" y="741"/>
                    <a:pt x="1900" y="744"/>
                  </a:cubicBezTo>
                  <a:cubicBezTo>
                    <a:pt x="1953" y="758"/>
                    <a:pt x="1991" y="777"/>
                    <a:pt x="2039" y="792"/>
                  </a:cubicBezTo>
                  <a:cubicBezTo>
                    <a:pt x="2109" y="776"/>
                    <a:pt x="2103" y="770"/>
                    <a:pt x="2160" y="752"/>
                  </a:cubicBezTo>
                  <a:cubicBezTo>
                    <a:pt x="2245" y="763"/>
                    <a:pt x="2332" y="796"/>
                    <a:pt x="2403" y="840"/>
                  </a:cubicBezTo>
                  <a:cubicBezTo>
                    <a:pt x="2476" y="823"/>
                    <a:pt x="2549" y="806"/>
                    <a:pt x="2620" y="784"/>
                  </a:cubicBezTo>
                  <a:cubicBezTo>
                    <a:pt x="2653" y="774"/>
                    <a:pt x="2667" y="741"/>
                    <a:pt x="2698" y="728"/>
                  </a:cubicBezTo>
                  <a:cubicBezTo>
                    <a:pt x="2754" y="705"/>
                    <a:pt x="2795" y="702"/>
                    <a:pt x="2854" y="696"/>
                  </a:cubicBezTo>
                  <a:cubicBezTo>
                    <a:pt x="2925" y="680"/>
                    <a:pt x="2991" y="653"/>
                    <a:pt x="3063" y="640"/>
                  </a:cubicBezTo>
                  <a:cubicBezTo>
                    <a:pt x="3083" y="643"/>
                    <a:pt x="3104" y="641"/>
                    <a:pt x="3123" y="648"/>
                  </a:cubicBezTo>
                  <a:cubicBezTo>
                    <a:pt x="3135" y="652"/>
                    <a:pt x="3140" y="666"/>
                    <a:pt x="3149" y="672"/>
                  </a:cubicBezTo>
                  <a:cubicBezTo>
                    <a:pt x="3157" y="677"/>
                    <a:pt x="3167" y="677"/>
                    <a:pt x="3175" y="680"/>
                  </a:cubicBezTo>
                  <a:cubicBezTo>
                    <a:pt x="3221" y="666"/>
                    <a:pt x="3265" y="673"/>
                    <a:pt x="3306" y="648"/>
                  </a:cubicBezTo>
                  <a:cubicBezTo>
                    <a:pt x="3415" y="682"/>
                    <a:pt x="3532" y="686"/>
                    <a:pt x="3644" y="712"/>
                  </a:cubicBezTo>
                  <a:cubicBezTo>
                    <a:pt x="3666" y="742"/>
                    <a:pt x="3675" y="774"/>
                    <a:pt x="3687" y="808"/>
                  </a:cubicBezTo>
                  <a:cubicBezTo>
                    <a:pt x="3691" y="816"/>
                    <a:pt x="3687" y="829"/>
                    <a:pt x="3696" y="832"/>
                  </a:cubicBezTo>
                  <a:cubicBezTo>
                    <a:pt x="3713" y="837"/>
                    <a:pt x="3748" y="848"/>
                    <a:pt x="3748" y="848"/>
                  </a:cubicBezTo>
                  <a:cubicBezTo>
                    <a:pt x="3798" y="833"/>
                    <a:pt x="3786" y="867"/>
                    <a:pt x="3817" y="824"/>
                  </a:cubicBezTo>
                  <a:cubicBezTo>
                    <a:pt x="3806" y="780"/>
                    <a:pt x="3809" y="760"/>
                    <a:pt x="3843" y="728"/>
                  </a:cubicBezTo>
                  <a:cubicBezTo>
                    <a:pt x="3847" y="715"/>
                    <a:pt x="3841" y="698"/>
                    <a:pt x="3852" y="688"/>
                  </a:cubicBezTo>
                  <a:cubicBezTo>
                    <a:pt x="3865" y="676"/>
                    <a:pt x="3904" y="672"/>
                    <a:pt x="3904" y="672"/>
                  </a:cubicBezTo>
                  <a:cubicBezTo>
                    <a:pt x="3932" y="681"/>
                    <a:pt x="3982" y="712"/>
                    <a:pt x="3982" y="712"/>
                  </a:cubicBezTo>
                  <a:cubicBezTo>
                    <a:pt x="3988" y="728"/>
                    <a:pt x="3996" y="743"/>
                    <a:pt x="4000" y="760"/>
                  </a:cubicBezTo>
                  <a:cubicBezTo>
                    <a:pt x="4003" y="773"/>
                    <a:pt x="4001" y="788"/>
                    <a:pt x="4008" y="800"/>
                  </a:cubicBezTo>
                  <a:cubicBezTo>
                    <a:pt x="4014" y="808"/>
                    <a:pt x="4026" y="811"/>
                    <a:pt x="4034" y="816"/>
                  </a:cubicBezTo>
                  <a:cubicBezTo>
                    <a:pt x="4072" y="804"/>
                    <a:pt x="4102" y="787"/>
                    <a:pt x="4138" y="776"/>
                  </a:cubicBezTo>
                  <a:cubicBezTo>
                    <a:pt x="4172" y="730"/>
                    <a:pt x="4159" y="719"/>
                    <a:pt x="4225" y="704"/>
                  </a:cubicBezTo>
                  <a:cubicBezTo>
                    <a:pt x="4246" y="675"/>
                    <a:pt x="4265" y="677"/>
                    <a:pt x="4286" y="648"/>
                  </a:cubicBezTo>
                  <a:cubicBezTo>
                    <a:pt x="4277" y="625"/>
                    <a:pt x="4312" y="616"/>
                    <a:pt x="4312" y="61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Times New Roman" pitchFamily="18" charset="0"/>
                <a:ea typeface="ＭＳ Ｐゴシック" pitchFamily="50" charset="-128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098" y="1416"/>
              <a:ext cx="1597" cy="2903"/>
              <a:chOff x="1754" y="405"/>
              <a:chExt cx="2124" cy="3627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1928" y="405"/>
                <a:ext cx="1740" cy="1928"/>
                <a:chOff x="1928" y="405"/>
                <a:chExt cx="1740" cy="1928"/>
              </a:xfrm>
            </p:grpSpPr>
            <p:sp>
              <p:nvSpPr>
                <p:cNvPr id="23" name="Oval 6"/>
                <p:cNvSpPr>
                  <a:spLocks noChangeArrowheads="1"/>
                </p:cNvSpPr>
                <p:nvPr/>
              </p:nvSpPr>
              <p:spPr bwMode="ltGray">
                <a:xfrm>
                  <a:off x="2741" y="464"/>
                  <a:ext cx="47" cy="59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4" name="Freeform 7"/>
                <p:cNvSpPr>
                  <a:spLocks/>
                </p:cNvSpPr>
                <p:nvPr/>
              </p:nvSpPr>
              <p:spPr bwMode="ltGray">
                <a:xfrm>
                  <a:off x="2661" y="405"/>
                  <a:ext cx="225" cy="1214"/>
                </a:xfrm>
                <a:custGeom>
                  <a:avLst/>
                  <a:gdLst/>
                  <a:ahLst/>
                  <a:cxnLst>
                    <a:cxn ang="0">
                      <a:pos x="39" y="1146"/>
                    </a:cxn>
                    <a:cxn ang="0">
                      <a:pos x="87" y="1092"/>
                    </a:cxn>
                    <a:cxn ang="0">
                      <a:pos x="99" y="0"/>
                    </a:cxn>
                    <a:cxn ang="0">
                      <a:pos x="108" y="0"/>
                    </a:cxn>
                    <a:cxn ang="0">
                      <a:pos x="138" y="1095"/>
                    </a:cxn>
                    <a:cxn ang="0">
                      <a:pos x="183" y="1146"/>
                    </a:cxn>
                    <a:cxn ang="0">
                      <a:pos x="225" y="1146"/>
                    </a:cxn>
                    <a:cxn ang="0">
                      <a:pos x="222" y="1212"/>
                    </a:cxn>
                    <a:cxn ang="0">
                      <a:pos x="0" y="1215"/>
                    </a:cxn>
                    <a:cxn ang="0">
                      <a:pos x="0" y="1149"/>
                    </a:cxn>
                    <a:cxn ang="0">
                      <a:pos x="39" y="1146"/>
                    </a:cxn>
                  </a:cxnLst>
                  <a:rect l="0" t="0" r="r" b="b"/>
                  <a:pathLst>
                    <a:path w="225" h="1215">
                      <a:moveTo>
                        <a:pt x="39" y="1146"/>
                      </a:moveTo>
                      <a:lnTo>
                        <a:pt x="87" y="1092"/>
                      </a:lnTo>
                      <a:lnTo>
                        <a:pt x="99" y="0"/>
                      </a:lnTo>
                      <a:lnTo>
                        <a:pt x="108" y="0"/>
                      </a:lnTo>
                      <a:lnTo>
                        <a:pt x="138" y="1095"/>
                      </a:lnTo>
                      <a:lnTo>
                        <a:pt x="183" y="1146"/>
                      </a:lnTo>
                      <a:lnTo>
                        <a:pt x="225" y="1146"/>
                      </a:lnTo>
                      <a:lnTo>
                        <a:pt x="222" y="1212"/>
                      </a:lnTo>
                      <a:lnTo>
                        <a:pt x="0" y="1215"/>
                      </a:lnTo>
                      <a:lnTo>
                        <a:pt x="0" y="1149"/>
                      </a:lnTo>
                      <a:lnTo>
                        <a:pt x="39" y="1146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5" name="Oval 8"/>
                <p:cNvSpPr>
                  <a:spLocks noChangeArrowheads="1"/>
                </p:cNvSpPr>
                <p:nvPr/>
              </p:nvSpPr>
              <p:spPr bwMode="ltGray">
                <a:xfrm>
                  <a:off x="2741" y="539"/>
                  <a:ext cx="47" cy="59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6" name="Oval 9"/>
                <p:cNvSpPr>
                  <a:spLocks noChangeArrowheads="1"/>
                </p:cNvSpPr>
                <p:nvPr/>
              </p:nvSpPr>
              <p:spPr bwMode="ltGray">
                <a:xfrm>
                  <a:off x="2728" y="804"/>
                  <a:ext cx="88" cy="46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7" name="Oval 10"/>
                <p:cNvSpPr>
                  <a:spLocks noChangeArrowheads="1"/>
                </p:cNvSpPr>
                <p:nvPr/>
              </p:nvSpPr>
              <p:spPr bwMode="ltGray">
                <a:xfrm>
                  <a:off x="2728" y="870"/>
                  <a:ext cx="88" cy="4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" name="Oval 11"/>
                <p:cNvSpPr>
                  <a:spLocks noChangeArrowheads="1"/>
                </p:cNvSpPr>
                <p:nvPr/>
              </p:nvSpPr>
              <p:spPr bwMode="ltGray">
                <a:xfrm>
                  <a:off x="2728" y="936"/>
                  <a:ext cx="88" cy="4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9" name="Oval 12"/>
                <p:cNvSpPr>
                  <a:spLocks noChangeArrowheads="1"/>
                </p:cNvSpPr>
                <p:nvPr/>
              </p:nvSpPr>
              <p:spPr bwMode="ltGray">
                <a:xfrm>
                  <a:off x="2728" y="1002"/>
                  <a:ext cx="88" cy="46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30" name="Oval 13"/>
                <p:cNvSpPr>
                  <a:spLocks noChangeArrowheads="1"/>
                </p:cNvSpPr>
                <p:nvPr/>
              </p:nvSpPr>
              <p:spPr bwMode="ltGray">
                <a:xfrm>
                  <a:off x="2718" y="1206"/>
                  <a:ext cx="108" cy="4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31" name="Oval 14"/>
                <p:cNvSpPr>
                  <a:spLocks noChangeArrowheads="1"/>
                </p:cNvSpPr>
                <p:nvPr/>
              </p:nvSpPr>
              <p:spPr bwMode="ltGray">
                <a:xfrm>
                  <a:off x="2722" y="1138"/>
                  <a:ext cx="100" cy="4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32" name="Oval 15"/>
                <p:cNvSpPr>
                  <a:spLocks noChangeArrowheads="1"/>
                </p:cNvSpPr>
                <p:nvPr/>
              </p:nvSpPr>
              <p:spPr bwMode="ltGray">
                <a:xfrm>
                  <a:off x="2722" y="1068"/>
                  <a:ext cx="98" cy="45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33" name="Oval 16"/>
                <p:cNvSpPr>
                  <a:spLocks noChangeArrowheads="1"/>
                </p:cNvSpPr>
                <p:nvPr/>
              </p:nvSpPr>
              <p:spPr bwMode="ltGray">
                <a:xfrm>
                  <a:off x="2718" y="1272"/>
                  <a:ext cx="108" cy="46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34" name="Oval 17"/>
                <p:cNvSpPr>
                  <a:spLocks noChangeArrowheads="1"/>
                </p:cNvSpPr>
                <p:nvPr/>
              </p:nvSpPr>
              <p:spPr bwMode="ltGray">
                <a:xfrm>
                  <a:off x="2714" y="1340"/>
                  <a:ext cx="114" cy="4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35" name="Freeform 18"/>
                <p:cNvSpPr>
                  <a:spLocks/>
                </p:cNvSpPr>
                <p:nvPr/>
              </p:nvSpPr>
              <p:spPr bwMode="ltGray">
                <a:xfrm>
                  <a:off x="2697" y="1407"/>
                  <a:ext cx="153" cy="92"/>
                </a:xfrm>
                <a:custGeom>
                  <a:avLst/>
                  <a:gdLst/>
                  <a:ahLst/>
                  <a:cxnLst>
                    <a:cxn ang="0">
                      <a:pos x="69" y="93"/>
                    </a:cxn>
                    <a:cxn ang="0">
                      <a:pos x="30" y="75"/>
                    </a:cxn>
                    <a:cxn ang="0">
                      <a:pos x="12" y="48"/>
                    </a:cxn>
                    <a:cxn ang="0">
                      <a:pos x="0" y="9"/>
                    </a:cxn>
                    <a:cxn ang="0">
                      <a:pos x="24" y="30"/>
                    </a:cxn>
                    <a:cxn ang="0">
                      <a:pos x="39" y="3"/>
                    </a:cxn>
                    <a:cxn ang="0">
                      <a:pos x="60" y="27"/>
                    </a:cxn>
                    <a:cxn ang="0">
                      <a:pos x="93" y="27"/>
                    </a:cxn>
                    <a:cxn ang="0">
                      <a:pos x="114" y="0"/>
                    </a:cxn>
                    <a:cxn ang="0">
                      <a:pos x="120" y="27"/>
                    </a:cxn>
                    <a:cxn ang="0">
                      <a:pos x="153" y="9"/>
                    </a:cxn>
                    <a:cxn ang="0">
                      <a:pos x="123" y="81"/>
                    </a:cxn>
                    <a:cxn ang="0">
                      <a:pos x="69" y="93"/>
                    </a:cxn>
                  </a:cxnLst>
                  <a:rect l="0" t="0" r="r" b="b"/>
                  <a:pathLst>
                    <a:path w="153" h="93">
                      <a:moveTo>
                        <a:pt x="69" y="93"/>
                      </a:moveTo>
                      <a:lnTo>
                        <a:pt x="30" y="75"/>
                      </a:lnTo>
                      <a:lnTo>
                        <a:pt x="12" y="48"/>
                      </a:lnTo>
                      <a:lnTo>
                        <a:pt x="0" y="9"/>
                      </a:lnTo>
                      <a:lnTo>
                        <a:pt x="24" y="30"/>
                      </a:lnTo>
                      <a:lnTo>
                        <a:pt x="39" y="3"/>
                      </a:lnTo>
                      <a:lnTo>
                        <a:pt x="60" y="27"/>
                      </a:lnTo>
                      <a:lnTo>
                        <a:pt x="93" y="27"/>
                      </a:lnTo>
                      <a:lnTo>
                        <a:pt x="114" y="0"/>
                      </a:lnTo>
                      <a:lnTo>
                        <a:pt x="120" y="27"/>
                      </a:lnTo>
                      <a:lnTo>
                        <a:pt x="153" y="9"/>
                      </a:lnTo>
                      <a:lnTo>
                        <a:pt x="123" y="81"/>
                      </a:lnTo>
                      <a:lnTo>
                        <a:pt x="69" y="93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36" name="Freeform 19"/>
                <p:cNvSpPr>
                  <a:spLocks/>
                </p:cNvSpPr>
                <p:nvPr/>
              </p:nvSpPr>
              <p:spPr bwMode="ltGray">
                <a:xfrm>
                  <a:off x="1928" y="1614"/>
                  <a:ext cx="1740" cy="718"/>
                </a:xfrm>
                <a:custGeom>
                  <a:avLst/>
                  <a:gdLst/>
                  <a:ahLst/>
                  <a:cxnLst>
                    <a:cxn ang="0">
                      <a:pos x="1086" y="105"/>
                    </a:cxn>
                    <a:cxn ang="0">
                      <a:pos x="1353" y="252"/>
                    </a:cxn>
                    <a:cxn ang="0">
                      <a:pos x="1521" y="303"/>
                    </a:cxn>
                    <a:cxn ang="0">
                      <a:pos x="1563" y="318"/>
                    </a:cxn>
                    <a:cxn ang="0">
                      <a:pos x="1620" y="357"/>
                    </a:cxn>
                    <a:cxn ang="0">
                      <a:pos x="1728" y="324"/>
                    </a:cxn>
                    <a:cxn ang="0">
                      <a:pos x="1719" y="351"/>
                    </a:cxn>
                    <a:cxn ang="0">
                      <a:pos x="1734" y="378"/>
                    </a:cxn>
                    <a:cxn ang="0">
                      <a:pos x="1686" y="441"/>
                    </a:cxn>
                    <a:cxn ang="0">
                      <a:pos x="1680" y="468"/>
                    </a:cxn>
                    <a:cxn ang="0">
                      <a:pos x="1650" y="480"/>
                    </a:cxn>
                    <a:cxn ang="0">
                      <a:pos x="1632" y="546"/>
                    </a:cxn>
                    <a:cxn ang="0">
                      <a:pos x="1617" y="561"/>
                    </a:cxn>
                    <a:cxn ang="0">
                      <a:pos x="1632" y="609"/>
                    </a:cxn>
                    <a:cxn ang="0">
                      <a:pos x="1614" y="585"/>
                    </a:cxn>
                    <a:cxn ang="0">
                      <a:pos x="1602" y="576"/>
                    </a:cxn>
                    <a:cxn ang="0">
                      <a:pos x="1569" y="540"/>
                    </a:cxn>
                    <a:cxn ang="0">
                      <a:pos x="1458" y="582"/>
                    </a:cxn>
                    <a:cxn ang="0">
                      <a:pos x="1416" y="618"/>
                    </a:cxn>
                    <a:cxn ang="0">
                      <a:pos x="1377" y="603"/>
                    </a:cxn>
                    <a:cxn ang="0">
                      <a:pos x="1353" y="624"/>
                    </a:cxn>
                    <a:cxn ang="0">
                      <a:pos x="1317" y="615"/>
                    </a:cxn>
                    <a:cxn ang="0">
                      <a:pos x="1263" y="615"/>
                    </a:cxn>
                    <a:cxn ang="0">
                      <a:pos x="1245" y="651"/>
                    </a:cxn>
                    <a:cxn ang="0">
                      <a:pos x="1188" y="693"/>
                    </a:cxn>
                    <a:cxn ang="0">
                      <a:pos x="504" y="717"/>
                    </a:cxn>
                    <a:cxn ang="0">
                      <a:pos x="471" y="690"/>
                    </a:cxn>
                    <a:cxn ang="0">
                      <a:pos x="417" y="660"/>
                    </a:cxn>
                    <a:cxn ang="0">
                      <a:pos x="333" y="681"/>
                    </a:cxn>
                    <a:cxn ang="0">
                      <a:pos x="366" y="621"/>
                    </a:cxn>
                    <a:cxn ang="0">
                      <a:pos x="258" y="657"/>
                    </a:cxn>
                    <a:cxn ang="0">
                      <a:pos x="279" y="603"/>
                    </a:cxn>
                    <a:cxn ang="0">
                      <a:pos x="123" y="660"/>
                    </a:cxn>
                    <a:cxn ang="0">
                      <a:pos x="81" y="699"/>
                    </a:cxn>
                    <a:cxn ang="0">
                      <a:pos x="87" y="651"/>
                    </a:cxn>
                    <a:cxn ang="0">
                      <a:pos x="81" y="603"/>
                    </a:cxn>
                    <a:cxn ang="0">
                      <a:pos x="12" y="513"/>
                    </a:cxn>
                    <a:cxn ang="0">
                      <a:pos x="87" y="474"/>
                    </a:cxn>
                    <a:cxn ang="0">
                      <a:pos x="144" y="414"/>
                    </a:cxn>
                    <a:cxn ang="0">
                      <a:pos x="252" y="378"/>
                    </a:cxn>
                    <a:cxn ang="0">
                      <a:pos x="258" y="318"/>
                    </a:cxn>
                    <a:cxn ang="0">
                      <a:pos x="306" y="348"/>
                    </a:cxn>
                    <a:cxn ang="0">
                      <a:pos x="360" y="300"/>
                    </a:cxn>
                    <a:cxn ang="0">
                      <a:pos x="393" y="297"/>
                    </a:cxn>
                    <a:cxn ang="0">
                      <a:pos x="723" y="3"/>
                    </a:cxn>
                  </a:cxnLst>
                  <a:rect l="0" t="0" r="r" b="b"/>
                  <a:pathLst>
                    <a:path w="1740" h="720">
                      <a:moveTo>
                        <a:pt x="954" y="0"/>
                      </a:moveTo>
                      <a:lnTo>
                        <a:pt x="1086" y="105"/>
                      </a:lnTo>
                      <a:lnTo>
                        <a:pt x="1206" y="180"/>
                      </a:lnTo>
                      <a:lnTo>
                        <a:pt x="1353" y="252"/>
                      </a:lnTo>
                      <a:lnTo>
                        <a:pt x="1467" y="291"/>
                      </a:lnTo>
                      <a:lnTo>
                        <a:pt x="1521" y="303"/>
                      </a:lnTo>
                      <a:lnTo>
                        <a:pt x="1581" y="294"/>
                      </a:lnTo>
                      <a:lnTo>
                        <a:pt x="1563" y="318"/>
                      </a:lnTo>
                      <a:lnTo>
                        <a:pt x="1572" y="342"/>
                      </a:lnTo>
                      <a:lnTo>
                        <a:pt x="1620" y="357"/>
                      </a:lnTo>
                      <a:lnTo>
                        <a:pt x="1680" y="354"/>
                      </a:lnTo>
                      <a:lnTo>
                        <a:pt x="1728" y="324"/>
                      </a:lnTo>
                      <a:lnTo>
                        <a:pt x="1740" y="339"/>
                      </a:lnTo>
                      <a:lnTo>
                        <a:pt x="1719" y="351"/>
                      </a:lnTo>
                      <a:lnTo>
                        <a:pt x="1710" y="393"/>
                      </a:lnTo>
                      <a:lnTo>
                        <a:pt x="1734" y="378"/>
                      </a:lnTo>
                      <a:lnTo>
                        <a:pt x="1707" y="414"/>
                      </a:lnTo>
                      <a:lnTo>
                        <a:pt x="1686" y="441"/>
                      </a:lnTo>
                      <a:lnTo>
                        <a:pt x="1698" y="456"/>
                      </a:lnTo>
                      <a:lnTo>
                        <a:pt x="1680" y="468"/>
                      </a:lnTo>
                      <a:lnTo>
                        <a:pt x="1668" y="486"/>
                      </a:lnTo>
                      <a:lnTo>
                        <a:pt x="1650" y="480"/>
                      </a:lnTo>
                      <a:lnTo>
                        <a:pt x="1614" y="510"/>
                      </a:lnTo>
                      <a:lnTo>
                        <a:pt x="1632" y="546"/>
                      </a:lnTo>
                      <a:lnTo>
                        <a:pt x="1632" y="579"/>
                      </a:lnTo>
                      <a:lnTo>
                        <a:pt x="1617" y="561"/>
                      </a:lnTo>
                      <a:lnTo>
                        <a:pt x="1617" y="585"/>
                      </a:lnTo>
                      <a:lnTo>
                        <a:pt x="1632" y="609"/>
                      </a:lnTo>
                      <a:lnTo>
                        <a:pt x="1605" y="609"/>
                      </a:lnTo>
                      <a:lnTo>
                        <a:pt x="1614" y="585"/>
                      </a:lnTo>
                      <a:lnTo>
                        <a:pt x="1614" y="561"/>
                      </a:lnTo>
                      <a:lnTo>
                        <a:pt x="1602" y="576"/>
                      </a:lnTo>
                      <a:lnTo>
                        <a:pt x="1608" y="516"/>
                      </a:lnTo>
                      <a:lnTo>
                        <a:pt x="1569" y="540"/>
                      </a:lnTo>
                      <a:lnTo>
                        <a:pt x="1518" y="558"/>
                      </a:lnTo>
                      <a:lnTo>
                        <a:pt x="1458" y="582"/>
                      </a:lnTo>
                      <a:lnTo>
                        <a:pt x="1407" y="597"/>
                      </a:lnTo>
                      <a:lnTo>
                        <a:pt x="1416" y="618"/>
                      </a:lnTo>
                      <a:lnTo>
                        <a:pt x="1395" y="627"/>
                      </a:lnTo>
                      <a:lnTo>
                        <a:pt x="1377" y="603"/>
                      </a:lnTo>
                      <a:lnTo>
                        <a:pt x="1347" y="606"/>
                      </a:lnTo>
                      <a:lnTo>
                        <a:pt x="1353" y="624"/>
                      </a:lnTo>
                      <a:lnTo>
                        <a:pt x="1335" y="630"/>
                      </a:lnTo>
                      <a:lnTo>
                        <a:pt x="1317" y="615"/>
                      </a:lnTo>
                      <a:lnTo>
                        <a:pt x="1311" y="639"/>
                      </a:lnTo>
                      <a:lnTo>
                        <a:pt x="1263" y="615"/>
                      </a:lnTo>
                      <a:lnTo>
                        <a:pt x="1263" y="642"/>
                      </a:lnTo>
                      <a:lnTo>
                        <a:pt x="1245" y="651"/>
                      </a:lnTo>
                      <a:lnTo>
                        <a:pt x="1218" y="633"/>
                      </a:lnTo>
                      <a:lnTo>
                        <a:pt x="1188" y="693"/>
                      </a:lnTo>
                      <a:lnTo>
                        <a:pt x="1191" y="720"/>
                      </a:lnTo>
                      <a:lnTo>
                        <a:pt x="504" y="717"/>
                      </a:lnTo>
                      <a:lnTo>
                        <a:pt x="498" y="687"/>
                      </a:lnTo>
                      <a:lnTo>
                        <a:pt x="471" y="690"/>
                      </a:lnTo>
                      <a:lnTo>
                        <a:pt x="462" y="663"/>
                      </a:lnTo>
                      <a:lnTo>
                        <a:pt x="417" y="660"/>
                      </a:lnTo>
                      <a:lnTo>
                        <a:pt x="411" y="642"/>
                      </a:lnTo>
                      <a:lnTo>
                        <a:pt x="333" y="681"/>
                      </a:lnTo>
                      <a:lnTo>
                        <a:pt x="306" y="663"/>
                      </a:lnTo>
                      <a:lnTo>
                        <a:pt x="366" y="621"/>
                      </a:lnTo>
                      <a:lnTo>
                        <a:pt x="345" y="615"/>
                      </a:lnTo>
                      <a:lnTo>
                        <a:pt x="258" y="657"/>
                      </a:lnTo>
                      <a:lnTo>
                        <a:pt x="237" y="642"/>
                      </a:lnTo>
                      <a:lnTo>
                        <a:pt x="279" y="603"/>
                      </a:lnTo>
                      <a:lnTo>
                        <a:pt x="120" y="606"/>
                      </a:lnTo>
                      <a:lnTo>
                        <a:pt x="123" y="660"/>
                      </a:lnTo>
                      <a:lnTo>
                        <a:pt x="102" y="657"/>
                      </a:lnTo>
                      <a:lnTo>
                        <a:pt x="81" y="699"/>
                      </a:lnTo>
                      <a:lnTo>
                        <a:pt x="117" y="702"/>
                      </a:lnTo>
                      <a:lnTo>
                        <a:pt x="87" y="651"/>
                      </a:lnTo>
                      <a:lnTo>
                        <a:pt x="105" y="603"/>
                      </a:lnTo>
                      <a:lnTo>
                        <a:pt x="81" y="603"/>
                      </a:lnTo>
                      <a:lnTo>
                        <a:pt x="36" y="579"/>
                      </a:lnTo>
                      <a:lnTo>
                        <a:pt x="12" y="513"/>
                      </a:lnTo>
                      <a:lnTo>
                        <a:pt x="0" y="480"/>
                      </a:lnTo>
                      <a:lnTo>
                        <a:pt x="87" y="474"/>
                      </a:lnTo>
                      <a:lnTo>
                        <a:pt x="162" y="444"/>
                      </a:lnTo>
                      <a:lnTo>
                        <a:pt x="144" y="414"/>
                      </a:lnTo>
                      <a:lnTo>
                        <a:pt x="192" y="417"/>
                      </a:lnTo>
                      <a:lnTo>
                        <a:pt x="252" y="378"/>
                      </a:lnTo>
                      <a:lnTo>
                        <a:pt x="246" y="330"/>
                      </a:lnTo>
                      <a:lnTo>
                        <a:pt x="258" y="318"/>
                      </a:lnTo>
                      <a:lnTo>
                        <a:pt x="270" y="342"/>
                      </a:lnTo>
                      <a:lnTo>
                        <a:pt x="306" y="348"/>
                      </a:lnTo>
                      <a:lnTo>
                        <a:pt x="372" y="312"/>
                      </a:lnTo>
                      <a:lnTo>
                        <a:pt x="360" y="300"/>
                      </a:lnTo>
                      <a:lnTo>
                        <a:pt x="363" y="285"/>
                      </a:lnTo>
                      <a:lnTo>
                        <a:pt x="393" y="297"/>
                      </a:lnTo>
                      <a:lnTo>
                        <a:pt x="597" y="135"/>
                      </a:lnTo>
                      <a:lnTo>
                        <a:pt x="723" y="3"/>
                      </a:lnTo>
                      <a:lnTo>
                        <a:pt x="954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8" name="Freeform 20"/>
              <p:cNvSpPr>
                <a:spLocks/>
              </p:cNvSpPr>
              <p:nvPr/>
            </p:nvSpPr>
            <p:spPr bwMode="ltGray">
              <a:xfrm flipH="1">
                <a:off x="2718" y="626"/>
                <a:ext cx="45" cy="174"/>
              </a:xfrm>
              <a:custGeom>
                <a:avLst/>
                <a:gdLst/>
                <a:ahLst/>
                <a:cxnLst>
                  <a:cxn ang="0">
                    <a:pos x="4" y="174"/>
                  </a:cxn>
                  <a:cxn ang="0">
                    <a:pos x="40" y="158"/>
                  </a:cxn>
                  <a:cxn ang="0">
                    <a:pos x="46" y="138"/>
                  </a:cxn>
                  <a:cxn ang="0">
                    <a:pos x="42" y="26"/>
                  </a:cxn>
                  <a:cxn ang="0">
                    <a:pos x="32" y="10"/>
                  </a:cxn>
                  <a:cxn ang="0">
                    <a:pos x="4" y="0"/>
                  </a:cxn>
                  <a:cxn ang="0">
                    <a:pos x="4" y="20"/>
                  </a:cxn>
                  <a:cxn ang="0">
                    <a:pos x="22" y="26"/>
                  </a:cxn>
                  <a:cxn ang="0">
                    <a:pos x="0" y="40"/>
                  </a:cxn>
                  <a:cxn ang="0">
                    <a:pos x="24" y="32"/>
                  </a:cxn>
                  <a:cxn ang="0">
                    <a:pos x="24" y="46"/>
                  </a:cxn>
                  <a:cxn ang="0">
                    <a:pos x="0" y="58"/>
                  </a:cxn>
                  <a:cxn ang="0">
                    <a:pos x="28" y="54"/>
                  </a:cxn>
                  <a:cxn ang="0">
                    <a:pos x="2" y="74"/>
                  </a:cxn>
                  <a:cxn ang="0">
                    <a:pos x="28" y="66"/>
                  </a:cxn>
                  <a:cxn ang="0">
                    <a:pos x="30" y="78"/>
                  </a:cxn>
                  <a:cxn ang="0">
                    <a:pos x="2" y="90"/>
                  </a:cxn>
                  <a:cxn ang="0">
                    <a:pos x="30" y="84"/>
                  </a:cxn>
                  <a:cxn ang="0">
                    <a:pos x="2" y="106"/>
                  </a:cxn>
                  <a:cxn ang="0">
                    <a:pos x="30" y="98"/>
                  </a:cxn>
                  <a:cxn ang="0">
                    <a:pos x="6" y="120"/>
                  </a:cxn>
                  <a:cxn ang="0">
                    <a:pos x="30" y="116"/>
                  </a:cxn>
                  <a:cxn ang="0">
                    <a:pos x="6" y="136"/>
                  </a:cxn>
                  <a:cxn ang="0">
                    <a:pos x="32" y="132"/>
                  </a:cxn>
                  <a:cxn ang="0">
                    <a:pos x="26" y="144"/>
                  </a:cxn>
                  <a:cxn ang="0">
                    <a:pos x="6" y="156"/>
                  </a:cxn>
                  <a:cxn ang="0">
                    <a:pos x="4" y="174"/>
                  </a:cxn>
                </a:cxnLst>
                <a:rect l="0" t="0" r="r" b="b"/>
                <a:pathLst>
                  <a:path w="46" h="174">
                    <a:moveTo>
                      <a:pt x="4" y="174"/>
                    </a:moveTo>
                    <a:lnTo>
                      <a:pt x="40" y="158"/>
                    </a:lnTo>
                    <a:lnTo>
                      <a:pt x="46" y="138"/>
                    </a:lnTo>
                    <a:lnTo>
                      <a:pt x="42" y="26"/>
                    </a:lnTo>
                    <a:lnTo>
                      <a:pt x="32" y="10"/>
                    </a:lnTo>
                    <a:lnTo>
                      <a:pt x="4" y="0"/>
                    </a:lnTo>
                    <a:lnTo>
                      <a:pt x="4" y="20"/>
                    </a:lnTo>
                    <a:lnTo>
                      <a:pt x="22" y="26"/>
                    </a:lnTo>
                    <a:lnTo>
                      <a:pt x="0" y="40"/>
                    </a:lnTo>
                    <a:lnTo>
                      <a:pt x="24" y="32"/>
                    </a:lnTo>
                    <a:lnTo>
                      <a:pt x="24" y="46"/>
                    </a:lnTo>
                    <a:lnTo>
                      <a:pt x="0" y="58"/>
                    </a:lnTo>
                    <a:lnTo>
                      <a:pt x="28" y="54"/>
                    </a:lnTo>
                    <a:lnTo>
                      <a:pt x="2" y="74"/>
                    </a:lnTo>
                    <a:lnTo>
                      <a:pt x="28" y="66"/>
                    </a:lnTo>
                    <a:lnTo>
                      <a:pt x="30" y="78"/>
                    </a:lnTo>
                    <a:lnTo>
                      <a:pt x="2" y="90"/>
                    </a:lnTo>
                    <a:lnTo>
                      <a:pt x="30" y="84"/>
                    </a:lnTo>
                    <a:lnTo>
                      <a:pt x="2" y="106"/>
                    </a:lnTo>
                    <a:lnTo>
                      <a:pt x="30" y="98"/>
                    </a:lnTo>
                    <a:lnTo>
                      <a:pt x="6" y="120"/>
                    </a:lnTo>
                    <a:lnTo>
                      <a:pt x="30" y="116"/>
                    </a:lnTo>
                    <a:lnTo>
                      <a:pt x="6" y="136"/>
                    </a:lnTo>
                    <a:lnTo>
                      <a:pt x="32" y="132"/>
                    </a:lnTo>
                    <a:lnTo>
                      <a:pt x="26" y="144"/>
                    </a:lnTo>
                    <a:lnTo>
                      <a:pt x="6" y="156"/>
                    </a:lnTo>
                    <a:lnTo>
                      <a:pt x="4" y="17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9" name="Freeform 21"/>
              <p:cNvSpPr>
                <a:spLocks/>
              </p:cNvSpPr>
              <p:nvPr/>
            </p:nvSpPr>
            <p:spPr bwMode="ltGray">
              <a:xfrm>
                <a:off x="2767" y="626"/>
                <a:ext cx="47" cy="174"/>
              </a:xfrm>
              <a:custGeom>
                <a:avLst/>
                <a:gdLst/>
                <a:ahLst/>
                <a:cxnLst>
                  <a:cxn ang="0">
                    <a:pos x="4" y="174"/>
                  </a:cxn>
                  <a:cxn ang="0">
                    <a:pos x="40" y="158"/>
                  </a:cxn>
                  <a:cxn ang="0">
                    <a:pos x="46" y="138"/>
                  </a:cxn>
                  <a:cxn ang="0">
                    <a:pos x="42" y="26"/>
                  </a:cxn>
                  <a:cxn ang="0">
                    <a:pos x="32" y="10"/>
                  </a:cxn>
                  <a:cxn ang="0">
                    <a:pos x="4" y="0"/>
                  </a:cxn>
                  <a:cxn ang="0">
                    <a:pos x="4" y="20"/>
                  </a:cxn>
                  <a:cxn ang="0">
                    <a:pos x="22" y="26"/>
                  </a:cxn>
                  <a:cxn ang="0">
                    <a:pos x="0" y="40"/>
                  </a:cxn>
                  <a:cxn ang="0">
                    <a:pos x="24" y="32"/>
                  </a:cxn>
                  <a:cxn ang="0">
                    <a:pos x="24" y="46"/>
                  </a:cxn>
                  <a:cxn ang="0">
                    <a:pos x="0" y="58"/>
                  </a:cxn>
                  <a:cxn ang="0">
                    <a:pos x="28" y="54"/>
                  </a:cxn>
                  <a:cxn ang="0">
                    <a:pos x="2" y="74"/>
                  </a:cxn>
                  <a:cxn ang="0">
                    <a:pos x="28" y="66"/>
                  </a:cxn>
                  <a:cxn ang="0">
                    <a:pos x="30" y="78"/>
                  </a:cxn>
                  <a:cxn ang="0">
                    <a:pos x="2" y="90"/>
                  </a:cxn>
                  <a:cxn ang="0">
                    <a:pos x="30" y="84"/>
                  </a:cxn>
                  <a:cxn ang="0">
                    <a:pos x="2" y="106"/>
                  </a:cxn>
                  <a:cxn ang="0">
                    <a:pos x="30" y="98"/>
                  </a:cxn>
                  <a:cxn ang="0">
                    <a:pos x="6" y="120"/>
                  </a:cxn>
                  <a:cxn ang="0">
                    <a:pos x="30" y="116"/>
                  </a:cxn>
                  <a:cxn ang="0">
                    <a:pos x="6" y="136"/>
                  </a:cxn>
                  <a:cxn ang="0">
                    <a:pos x="32" y="132"/>
                  </a:cxn>
                  <a:cxn ang="0">
                    <a:pos x="26" y="144"/>
                  </a:cxn>
                  <a:cxn ang="0">
                    <a:pos x="6" y="156"/>
                  </a:cxn>
                  <a:cxn ang="0">
                    <a:pos x="4" y="174"/>
                  </a:cxn>
                </a:cxnLst>
                <a:rect l="0" t="0" r="r" b="b"/>
                <a:pathLst>
                  <a:path w="46" h="174">
                    <a:moveTo>
                      <a:pt x="4" y="174"/>
                    </a:moveTo>
                    <a:lnTo>
                      <a:pt x="40" y="158"/>
                    </a:lnTo>
                    <a:lnTo>
                      <a:pt x="46" y="138"/>
                    </a:lnTo>
                    <a:lnTo>
                      <a:pt x="42" y="26"/>
                    </a:lnTo>
                    <a:lnTo>
                      <a:pt x="32" y="10"/>
                    </a:lnTo>
                    <a:lnTo>
                      <a:pt x="4" y="0"/>
                    </a:lnTo>
                    <a:lnTo>
                      <a:pt x="4" y="20"/>
                    </a:lnTo>
                    <a:lnTo>
                      <a:pt x="22" y="26"/>
                    </a:lnTo>
                    <a:lnTo>
                      <a:pt x="0" y="40"/>
                    </a:lnTo>
                    <a:lnTo>
                      <a:pt x="24" y="32"/>
                    </a:lnTo>
                    <a:lnTo>
                      <a:pt x="24" y="46"/>
                    </a:lnTo>
                    <a:lnTo>
                      <a:pt x="0" y="58"/>
                    </a:lnTo>
                    <a:lnTo>
                      <a:pt x="28" y="54"/>
                    </a:lnTo>
                    <a:lnTo>
                      <a:pt x="2" y="74"/>
                    </a:lnTo>
                    <a:lnTo>
                      <a:pt x="28" y="66"/>
                    </a:lnTo>
                    <a:lnTo>
                      <a:pt x="30" y="78"/>
                    </a:lnTo>
                    <a:lnTo>
                      <a:pt x="2" y="90"/>
                    </a:lnTo>
                    <a:lnTo>
                      <a:pt x="30" y="84"/>
                    </a:lnTo>
                    <a:lnTo>
                      <a:pt x="2" y="106"/>
                    </a:lnTo>
                    <a:lnTo>
                      <a:pt x="30" y="98"/>
                    </a:lnTo>
                    <a:lnTo>
                      <a:pt x="6" y="120"/>
                    </a:lnTo>
                    <a:lnTo>
                      <a:pt x="30" y="116"/>
                    </a:lnTo>
                    <a:lnTo>
                      <a:pt x="6" y="136"/>
                    </a:lnTo>
                    <a:lnTo>
                      <a:pt x="32" y="132"/>
                    </a:lnTo>
                    <a:lnTo>
                      <a:pt x="26" y="144"/>
                    </a:lnTo>
                    <a:lnTo>
                      <a:pt x="6" y="156"/>
                    </a:lnTo>
                    <a:lnTo>
                      <a:pt x="4" y="17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10" name="Freeform 22"/>
              <p:cNvSpPr>
                <a:spLocks/>
              </p:cNvSpPr>
              <p:nvPr/>
            </p:nvSpPr>
            <p:spPr bwMode="ltGray">
              <a:xfrm>
                <a:off x="2698" y="2323"/>
                <a:ext cx="1028" cy="571"/>
              </a:xfrm>
              <a:custGeom>
                <a:avLst/>
                <a:gdLst/>
                <a:ahLst/>
                <a:cxnLst>
                  <a:cxn ang="0">
                    <a:pos x="574" y="12"/>
                  </a:cxn>
                  <a:cxn ang="0">
                    <a:pos x="602" y="6"/>
                  </a:cxn>
                  <a:cxn ang="0">
                    <a:pos x="426" y="20"/>
                  </a:cxn>
                  <a:cxn ang="0">
                    <a:pos x="570" y="36"/>
                  </a:cxn>
                  <a:cxn ang="0">
                    <a:pos x="596" y="36"/>
                  </a:cxn>
                  <a:cxn ang="0">
                    <a:pos x="434" y="48"/>
                  </a:cxn>
                  <a:cxn ang="0">
                    <a:pos x="584" y="64"/>
                  </a:cxn>
                  <a:cxn ang="0">
                    <a:pos x="602" y="80"/>
                  </a:cxn>
                  <a:cxn ang="0">
                    <a:pos x="584" y="96"/>
                  </a:cxn>
                  <a:cxn ang="0">
                    <a:pos x="594" y="110"/>
                  </a:cxn>
                  <a:cxn ang="0">
                    <a:pos x="742" y="178"/>
                  </a:cxn>
                  <a:cxn ang="0">
                    <a:pos x="834" y="174"/>
                  </a:cxn>
                  <a:cxn ang="0">
                    <a:pos x="888" y="168"/>
                  </a:cxn>
                  <a:cxn ang="0">
                    <a:pos x="882" y="192"/>
                  </a:cxn>
                  <a:cxn ang="0">
                    <a:pos x="932" y="204"/>
                  </a:cxn>
                  <a:cxn ang="0">
                    <a:pos x="1018" y="172"/>
                  </a:cxn>
                  <a:cxn ang="0">
                    <a:pos x="1006" y="196"/>
                  </a:cxn>
                  <a:cxn ang="0">
                    <a:pos x="996" y="228"/>
                  </a:cxn>
                  <a:cxn ang="0">
                    <a:pos x="1010" y="242"/>
                  </a:cxn>
                  <a:cxn ang="0">
                    <a:pos x="1004" y="264"/>
                  </a:cxn>
                  <a:cxn ang="0">
                    <a:pos x="976" y="298"/>
                  </a:cxn>
                  <a:cxn ang="0">
                    <a:pos x="968" y="316"/>
                  </a:cxn>
                  <a:cxn ang="0">
                    <a:pos x="948" y="334"/>
                  </a:cxn>
                  <a:cxn ang="0">
                    <a:pos x="908" y="348"/>
                  </a:cxn>
                  <a:cxn ang="0">
                    <a:pos x="924" y="410"/>
                  </a:cxn>
                  <a:cxn ang="0">
                    <a:pos x="906" y="412"/>
                  </a:cxn>
                  <a:cxn ang="0">
                    <a:pos x="916" y="434"/>
                  </a:cxn>
                  <a:cxn ang="0">
                    <a:pos x="890" y="420"/>
                  </a:cxn>
                  <a:cxn ang="0">
                    <a:pos x="886" y="406"/>
                  </a:cxn>
                  <a:cxn ang="0">
                    <a:pos x="850" y="372"/>
                  </a:cxn>
                  <a:cxn ang="0">
                    <a:pos x="756" y="388"/>
                  </a:cxn>
                  <a:cxn ang="0">
                    <a:pos x="734" y="408"/>
                  </a:cxn>
                  <a:cxn ang="0">
                    <a:pos x="654" y="414"/>
                  </a:cxn>
                  <a:cxn ang="0">
                    <a:pos x="694" y="456"/>
                  </a:cxn>
                  <a:cxn ang="0">
                    <a:pos x="640" y="438"/>
                  </a:cxn>
                  <a:cxn ang="0">
                    <a:pos x="592" y="442"/>
                  </a:cxn>
                  <a:cxn ang="0">
                    <a:pos x="540" y="444"/>
                  </a:cxn>
                  <a:cxn ang="0">
                    <a:pos x="498" y="486"/>
                  </a:cxn>
                  <a:cxn ang="0">
                    <a:pos x="462" y="502"/>
                  </a:cxn>
                  <a:cxn ang="0">
                    <a:pos x="480" y="532"/>
                  </a:cxn>
                  <a:cxn ang="0">
                    <a:pos x="464" y="570"/>
                  </a:cxn>
                  <a:cxn ang="0">
                    <a:pos x="138" y="0"/>
                  </a:cxn>
                </a:cxnLst>
                <a:rect l="0" t="0" r="r" b="b"/>
                <a:pathLst>
                  <a:path w="1028" h="570">
                    <a:moveTo>
                      <a:pt x="408" y="8"/>
                    </a:moveTo>
                    <a:lnTo>
                      <a:pt x="574" y="12"/>
                    </a:lnTo>
                    <a:lnTo>
                      <a:pt x="592" y="0"/>
                    </a:lnTo>
                    <a:lnTo>
                      <a:pt x="602" y="6"/>
                    </a:lnTo>
                    <a:lnTo>
                      <a:pt x="576" y="20"/>
                    </a:lnTo>
                    <a:lnTo>
                      <a:pt x="426" y="20"/>
                    </a:lnTo>
                    <a:lnTo>
                      <a:pt x="430" y="38"/>
                    </a:lnTo>
                    <a:lnTo>
                      <a:pt x="570" y="36"/>
                    </a:lnTo>
                    <a:lnTo>
                      <a:pt x="596" y="24"/>
                    </a:lnTo>
                    <a:lnTo>
                      <a:pt x="596" y="36"/>
                    </a:lnTo>
                    <a:lnTo>
                      <a:pt x="570" y="48"/>
                    </a:lnTo>
                    <a:lnTo>
                      <a:pt x="434" y="48"/>
                    </a:lnTo>
                    <a:lnTo>
                      <a:pt x="452" y="64"/>
                    </a:lnTo>
                    <a:lnTo>
                      <a:pt x="584" y="64"/>
                    </a:lnTo>
                    <a:lnTo>
                      <a:pt x="592" y="74"/>
                    </a:lnTo>
                    <a:lnTo>
                      <a:pt x="602" y="80"/>
                    </a:lnTo>
                    <a:lnTo>
                      <a:pt x="610" y="96"/>
                    </a:lnTo>
                    <a:lnTo>
                      <a:pt x="584" y="96"/>
                    </a:lnTo>
                    <a:lnTo>
                      <a:pt x="580" y="108"/>
                    </a:lnTo>
                    <a:lnTo>
                      <a:pt x="594" y="110"/>
                    </a:lnTo>
                    <a:lnTo>
                      <a:pt x="594" y="130"/>
                    </a:lnTo>
                    <a:lnTo>
                      <a:pt x="742" y="178"/>
                    </a:lnTo>
                    <a:lnTo>
                      <a:pt x="792" y="182"/>
                    </a:lnTo>
                    <a:lnTo>
                      <a:pt x="834" y="174"/>
                    </a:lnTo>
                    <a:lnTo>
                      <a:pt x="882" y="158"/>
                    </a:lnTo>
                    <a:lnTo>
                      <a:pt x="888" y="168"/>
                    </a:lnTo>
                    <a:lnTo>
                      <a:pt x="874" y="176"/>
                    </a:lnTo>
                    <a:lnTo>
                      <a:pt x="882" y="192"/>
                    </a:lnTo>
                    <a:lnTo>
                      <a:pt x="878" y="206"/>
                    </a:lnTo>
                    <a:lnTo>
                      <a:pt x="932" y="204"/>
                    </a:lnTo>
                    <a:lnTo>
                      <a:pt x="982" y="190"/>
                    </a:lnTo>
                    <a:lnTo>
                      <a:pt x="1018" y="172"/>
                    </a:lnTo>
                    <a:lnTo>
                      <a:pt x="1028" y="182"/>
                    </a:lnTo>
                    <a:lnTo>
                      <a:pt x="1006" y="196"/>
                    </a:lnTo>
                    <a:lnTo>
                      <a:pt x="1012" y="206"/>
                    </a:lnTo>
                    <a:lnTo>
                      <a:pt x="996" y="228"/>
                    </a:lnTo>
                    <a:lnTo>
                      <a:pt x="1020" y="220"/>
                    </a:lnTo>
                    <a:lnTo>
                      <a:pt x="1010" y="242"/>
                    </a:lnTo>
                    <a:lnTo>
                      <a:pt x="1016" y="252"/>
                    </a:lnTo>
                    <a:lnTo>
                      <a:pt x="1004" y="264"/>
                    </a:lnTo>
                    <a:lnTo>
                      <a:pt x="966" y="282"/>
                    </a:lnTo>
                    <a:lnTo>
                      <a:pt x="976" y="298"/>
                    </a:lnTo>
                    <a:lnTo>
                      <a:pt x="994" y="298"/>
                    </a:lnTo>
                    <a:lnTo>
                      <a:pt x="968" y="316"/>
                    </a:lnTo>
                    <a:lnTo>
                      <a:pt x="962" y="332"/>
                    </a:lnTo>
                    <a:lnTo>
                      <a:pt x="948" y="334"/>
                    </a:lnTo>
                    <a:lnTo>
                      <a:pt x="934" y="326"/>
                    </a:lnTo>
                    <a:lnTo>
                      <a:pt x="908" y="348"/>
                    </a:lnTo>
                    <a:lnTo>
                      <a:pt x="920" y="372"/>
                    </a:lnTo>
                    <a:lnTo>
                      <a:pt x="924" y="410"/>
                    </a:lnTo>
                    <a:lnTo>
                      <a:pt x="906" y="398"/>
                    </a:lnTo>
                    <a:lnTo>
                      <a:pt x="906" y="412"/>
                    </a:lnTo>
                    <a:lnTo>
                      <a:pt x="918" y="422"/>
                    </a:lnTo>
                    <a:lnTo>
                      <a:pt x="916" y="434"/>
                    </a:lnTo>
                    <a:lnTo>
                      <a:pt x="892" y="434"/>
                    </a:lnTo>
                    <a:lnTo>
                      <a:pt x="890" y="420"/>
                    </a:lnTo>
                    <a:lnTo>
                      <a:pt x="900" y="400"/>
                    </a:lnTo>
                    <a:lnTo>
                      <a:pt x="886" y="406"/>
                    </a:lnTo>
                    <a:lnTo>
                      <a:pt x="892" y="358"/>
                    </a:lnTo>
                    <a:lnTo>
                      <a:pt x="850" y="372"/>
                    </a:lnTo>
                    <a:lnTo>
                      <a:pt x="804" y="384"/>
                    </a:lnTo>
                    <a:lnTo>
                      <a:pt x="756" y="388"/>
                    </a:lnTo>
                    <a:lnTo>
                      <a:pt x="754" y="412"/>
                    </a:lnTo>
                    <a:lnTo>
                      <a:pt x="734" y="408"/>
                    </a:lnTo>
                    <a:lnTo>
                      <a:pt x="696" y="390"/>
                    </a:lnTo>
                    <a:lnTo>
                      <a:pt x="654" y="414"/>
                    </a:lnTo>
                    <a:lnTo>
                      <a:pt x="698" y="438"/>
                    </a:lnTo>
                    <a:lnTo>
                      <a:pt x="694" y="456"/>
                    </a:lnTo>
                    <a:lnTo>
                      <a:pt x="684" y="462"/>
                    </a:lnTo>
                    <a:lnTo>
                      <a:pt x="640" y="438"/>
                    </a:lnTo>
                    <a:lnTo>
                      <a:pt x="620" y="468"/>
                    </a:lnTo>
                    <a:lnTo>
                      <a:pt x="592" y="442"/>
                    </a:lnTo>
                    <a:lnTo>
                      <a:pt x="574" y="468"/>
                    </a:lnTo>
                    <a:lnTo>
                      <a:pt x="540" y="444"/>
                    </a:lnTo>
                    <a:lnTo>
                      <a:pt x="520" y="476"/>
                    </a:lnTo>
                    <a:lnTo>
                      <a:pt x="498" y="486"/>
                    </a:lnTo>
                    <a:lnTo>
                      <a:pt x="466" y="482"/>
                    </a:lnTo>
                    <a:lnTo>
                      <a:pt x="462" y="502"/>
                    </a:lnTo>
                    <a:lnTo>
                      <a:pt x="486" y="514"/>
                    </a:lnTo>
                    <a:lnTo>
                      <a:pt x="480" y="532"/>
                    </a:lnTo>
                    <a:lnTo>
                      <a:pt x="460" y="540"/>
                    </a:lnTo>
                    <a:lnTo>
                      <a:pt x="464" y="570"/>
                    </a:lnTo>
                    <a:lnTo>
                      <a:pt x="0" y="562"/>
                    </a:lnTo>
                    <a:lnTo>
                      <a:pt x="138" y="0"/>
                    </a:lnTo>
                    <a:lnTo>
                      <a:pt x="408" y="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11" name="Freeform 23"/>
              <p:cNvSpPr>
                <a:spLocks/>
              </p:cNvSpPr>
              <p:nvPr/>
            </p:nvSpPr>
            <p:spPr bwMode="ltGray">
              <a:xfrm>
                <a:off x="3136" y="2337"/>
                <a:ext cx="141" cy="90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" y="4"/>
                  </a:cxn>
                  <a:cxn ang="0">
                    <a:pos x="14" y="2"/>
                  </a:cxn>
                  <a:cxn ang="0">
                    <a:pos x="12" y="74"/>
                  </a:cxn>
                  <a:cxn ang="0">
                    <a:pos x="40" y="68"/>
                  </a:cxn>
                  <a:cxn ang="0">
                    <a:pos x="34" y="2"/>
                  </a:cxn>
                  <a:cxn ang="0">
                    <a:pos x="50" y="4"/>
                  </a:cxn>
                  <a:cxn ang="0">
                    <a:pos x="52" y="70"/>
                  </a:cxn>
                  <a:cxn ang="0">
                    <a:pos x="90" y="28"/>
                  </a:cxn>
                  <a:cxn ang="0">
                    <a:pos x="104" y="28"/>
                  </a:cxn>
                  <a:cxn ang="0">
                    <a:pos x="72" y="64"/>
                  </a:cxn>
                  <a:cxn ang="0">
                    <a:pos x="102" y="62"/>
                  </a:cxn>
                  <a:cxn ang="0">
                    <a:pos x="92" y="0"/>
                  </a:cxn>
                  <a:cxn ang="0">
                    <a:pos x="106" y="2"/>
                  </a:cxn>
                  <a:cxn ang="0">
                    <a:pos x="112" y="60"/>
                  </a:cxn>
                  <a:cxn ang="0">
                    <a:pos x="128" y="62"/>
                  </a:cxn>
                  <a:cxn ang="0">
                    <a:pos x="124" y="16"/>
                  </a:cxn>
                  <a:cxn ang="0">
                    <a:pos x="114" y="28"/>
                  </a:cxn>
                  <a:cxn ang="0">
                    <a:pos x="120" y="4"/>
                  </a:cxn>
                  <a:cxn ang="0">
                    <a:pos x="136" y="0"/>
                  </a:cxn>
                  <a:cxn ang="0">
                    <a:pos x="142" y="60"/>
                  </a:cxn>
                  <a:cxn ang="0">
                    <a:pos x="116" y="78"/>
                  </a:cxn>
                  <a:cxn ang="0">
                    <a:pos x="0" y="90"/>
                  </a:cxn>
                </a:cxnLst>
                <a:rect l="0" t="0" r="r" b="b"/>
                <a:pathLst>
                  <a:path w="142" h="90">
                    <a:moveTo>
                      <a:pt x="0" y="90"/>
                    </a:moveTo>
                    <a:lnTo>
                      <a:pt x="2" y="4"/>
                    </a:lnTo>
                    <a:lnTo>
                      <a:pt x="14" y="2"/>
                    </a:lnTo>
                    <a:lnTo>
                      <a:pt x="12" y="74"/>
                    </a:lnTo>
                    <a:lnTo>
                      <a:pt x="40" y="68"/>
                    </a:lnTo>
                    <a:lnTo>
                      <a:pt x="34" y="2"/>
                    </a:lnTo>
                    <a:lnTo>
                      <a:pt x="50" y="4"/>
                    </a:lnTo>
                    <a:lnTo>
                      <a:pt x="52" y="70"/>
                    </a:lnTo>
                    <a:lnTo>
                      <a:pt x="90" y="28"/>
                    </a:lnTo>
                    <a:lnTo>
                      <a:pt x="104" y="28"/>
                    </a:lnTo>
                    <a:lnTo>
                      <a:pt x="72" y="64"/>
                    </a:lnTo>
                    <a:lnTo>
                      <a:pt x="102" y="62"/>
                    </a:lnTo>
                    <a:lnTo>
                      <a:pt x="92" y="0"/>
                    </a:lnTo>
                    <a:lnTo>
                      <a:pt x="106" y="2"/>
                    </a:lnTo>
                    <a:lnTo>
                      <a:pt x="112" y="60"/>
                    </a:lnTo>
                    <a:lnTo>
                      <a:pt x="128" y="62"/>
                    </a:lnTo>
                    <a:lnTo>
                      <a:pt x="124" y="16"/>
                    </a:lnTo>
                    <a:lnTo>
                      <a:pt x="114" y="28"/>
                    </a:lnTo>
                    <a:lnTo>
                      <a:pt x="120" y="4"/>
                    </a:lnTo>
                    <a:lnTo>
                      <a:pt x="136" y="0"/>
                    </a:lnTo>
                    <a:lnTo>
                      <a:pt x="142" y="60"/>
                    </a:lnTo>
                    <a:lnTo>
                      <a:pt x="116" y="78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12" name="Freeform 24"/>
              <p:cNvSpPr>
                <a:spLocks/>
              </p:cNvSpPr>
              <p:nvPr/>
            </p:nvSpPr>
            <p:spPr bwMode="ltGray">
              <a:xfrm>
                <a:off x="1878" y="2312"/>
                <a:ext cx="991" cy="588"/>
              </a:xfrm>
              <a:custGeom>
                <a:avLst/>
                <a:gdLst/>
                <a:ahLst/>
                <a:cxnLst>
                  <a:cxn ang="0">
                    <a:pos x="990" y="0"/>
                  </a:cxn>
                  <a:cxn ang="0">
                    <a:pos x="534" y="38"/>
                  </a:cxn>
                  <a:cxn ang="0">
                    <a:pos x="506" y="62"/>
                  </a:cxn>
                  <a:cxn ang="0">
                    <a:pos x="548" y="58"/>
                  </a:cxn>
                  <a:cxn ang="0">
                    <a:pos x="508" y="86"/>
                  </a:cxn>
                  <a:cxn ang="0">
                    <a:pos x="552" y="86"/>
                  </a:cxn>
                  <a:cxn ang="0">
                    <a:pos x="482" y="112"/>
                  </a:cxn>
                  <a:cxn ang="0">
                    <a:pos x="414" y="90"/>
                  </a:cxn>
                  <a:cxn ang="0">
                    <a:pos x="410" y="102"/>
                  </a:cxn>
                  <a:cxn ang="0">
                    <a:pos x="410" y="116"/>
                  </a:cxn>
                  <a:cxn ang="0">
                    <a:pos x="384" y="122"/>
                  </a:cxn>
                  <a:cxn ang="0">
                    <a:pos x="472" y="98"/>
                  </a:cxn>
                  <a:cxn ang="0">
                    <a:pos x="406" y="144"/>
                  </a:cxn>
                  <a:cxn ang="0">
                    <a:pos x="390" y="160"/>
                  </a:cxn>
                  <a:cxn ang="0">
                    <a:pos x="396" y="200"/>
                  </a:cxn>
                  <a:cxn ang="0">
                    <a:pos x="374" y="182"/>
                  </a:cxn>
                  <a:cxn ang="0">
                    <a:pos x="364" y="216"/>
                  </a:cxn>
                  <a:cxn ang="0">
                    <a:pos x="322" y="234"/>
                  </a:cxn>
                  <a:cxn ang="0">
                    <a:pos x="290" y="196"/>
                  </a:cxn>
                  <a:cxn ang="0">
                    <a:pos x="280" y="216"/>
                  </a:cxn>
                  <a:cxn ang="0">
                    <a:pos x="270" y="252"/>
                  </a:cxn>
                  <a:cxn ang="0">
                    <a:pos x="184" y="280"/>
                  </a:cxn>
                  <a:cxn ang="0">
                    <a:pos x="130" y="258"/>
                  </a:cxn>
                  <a:cxn ang="0">
                    <a:pos x="144" y="288"/>
                  </a:cxn>
                  <a:cxn ang="0">
                    <a:pos x="66" y="308"/>
                  </a:cxn>
                  <a:cxn ang="0">
                    <a:pos x="18" y="286"/>
                  </a:cxn>
                  <a:cxn ang="0">
                    <a:pos x="24" y="310"/>
                  </a:cxn>
                  <a:cxn ang="0">
                    <a:pos x="18" y="342"/>
                  </a:cxn>
                  <a:cxn ang="0">
                    <a:pos x="0" y="348"/>
                  </a:cxn>
                  <a:cxn ang="0">
                    <a:pos x="52" y="374"/>
                  </a:cxn>
                  <a:cxn ang="0">
                    <a:pos x="60" y="394"/>
                  </a:cxn>
                  <a:cxn ang="0">
                    <a:pos x="36" y="406"/>
                  </a:cxn>
                  <a:cxn ang="0">
                    <a:pos x="76" y="426"/>
                  </a:cxn>
                  <a:cxn ang="0">
                    <a:pos x="104" y="440"/>
                  </a:cxn>
                  <a:cxn ang="0">
                    <a:pos x="94" y="488"/>
                  </a:cxn>
                  <a:cxn ang="0">
                    <a:pos x="110" y="498"/>
                  </a:cxn>
                  <a:cxn ang="0">
                    <a:pos x="118" y="518"/>
                  </a:cxn>
                  <a:cxn ang="0">
                    <a:pos x="116" y="476"/>
                  </a:cxn>
                  <a:cxn ang="0">
                    <a:pos x="130" y="448"/>
                  </a:cxn>
                  <a:cxn ang="0">
                    <a:pos x="180" y="426"/>
                  </a:cxn>
                  <a:cxn ang="0">
                    <a:pos x="212" y="440"/>
                  </a:cxn>
                  <a:cxn ang="0">
                    <a:pos x="222" y="424"/>
                  </a:cxn>
                  <a:cxn ang="0">
                    <a:pos x="246" y="442"/>
                  </a:cxn>
                  <a:cxn ang="0">
                    <a:pos x="260" y="434"/>
                  </a:cxn>
                  <a:cxn ang="0">
                    <a:pos x="244" y="462"/>
                  </a:cxn>
                  <a:cxn ang="0">
                    <a:pos x="350" y="444"/>
                  </a:cxn>
                  <a:cxn ang="0">
                    <a:pos x="344" y="472"/>
                  </a:cxn>
                  <a:cxn ang="0">
                    <a:pos x="330" y="528"/>
                  </a:cxn>
                  <a:cxn ang="0">
                    <a:pos x="414" y="474"/>
                  </a:cxn>
                  <a:cxn ang="0">
                    <a:pos x="480" y="502"/>
                  </a:cxn>
                  <a:cxn ang="0">
                    <a:pos x="526" y="528"/>
                  </a:cxn>
                  <a:cxn ang="0">
                    <a:pos x="494" y="556"/>
                  </a:cxn>
                  <a:cxn ang="0">
                    <a:pos x="528" y="588"/>
                  </a:cxn>
                  <a:cxn ang="0">
                    <a:pos x="844" y="532"/>
                  </a:cxn>
                </a:cxnLst>
                <a:rect l="0" t="0" r="r" b="b"/>
                <a:pathLst>
                  <a:path w="990" h="588">
                    <a:moveTo>
                      <a:pt x="844" y="532"/>
                    </a:moveTo>
                    <a:lnTo>
                      <a:pt x="990" y="0"/>
                    </a:lnTo>
                    <a:lnTo>
                      <a:pt x="554" y="10"/>
                    </a:lnTo>
                    <a:lnTo>
                      <a:pt x="534" y="38"/>
                    </a:lnTo>
                    <a:lnTo>
                      <a:pt x="506" y="50"/>
                    </a:lnTo>
                    <a:lnTo>
                      <a:pt x="506" y="62"/>
                    </a:lnTo>
                    <a:lnTo>
                      <a:pt x="550" y="38"/>
                    </a:lnTo>
                    <a:lnTo>
                      <a:pt x="548" y="58"/>
                    </a:lnTo>
                    <a:lnTo>
                      <a:pt x="506" y="74"/>
                    </a:lnTo>
                    <a:lnTo>
                      <a:pt x="508" y="86"/>
                    </a:lnTo>
                    <a:lnTo>
                      <a:pt x="550" y="64"/>
                    </a:lnTo>
                    <a:lnTo>
                      <a:pt x="552" y="86"/>
                    </a:lnTo>
                    <a:lnTo>
                      <a:pt x="506" y="104"/>
                    </a:lnTo>
                    <a:lnTo>
                      <a:pt x="482" y="112"/>
                    </a:lnTo>
                    <a:lnTo>
                      <a:pt x="480" y="72"/>
                    </a:lnTo>
                    <a:lnTo>
                      <a:pt x="414" y="90"/>
                    </a:lnTo>
                    <a:lnTo>
                      <a:pt x="394" y="84"/>
                    </a:lnTo>
                    <a:lnTo>
                      <a:pt x="410" y="102"/>
                    </a:lnTo>
                    <a:lnTo>
                      <a:pt x="472" y="84"/>
                    </a:lnTo>
                    <a:lnTo>
                      <a:pt x="410" y="116"/>
                    </a:lnTo>
                    <a:lnTo>
                      <a:pt x="390" y="110"/>
                    </a:lnTo>
                    <a:lnTo>
                      <a:pt x="384" y="122"/>
                    </a:lnTo>
                    <a:lnTo>
                      <a:pt x="404" y="128"/>
                    </a:lnTo>
                    <a:lnTo>
                      <a:pt x="472" y="98"/>
                    </a:lnTo>
                    <a:lnTo>
                      <a:pt x="472" y="122"/>
                    </a:lnTo>
                    <a:lnTo>
                      <a:pt x="406" y="144"/>
                    </a:lnTo>
                    <a:lnTo>
                      <a:pt x="402" y="160"/>
                    </a:lnTo>
                    <a:lnTo>
                      <a:pt x="390" y="160"/>
                    </a:lnTo>
                    <a:lnTo>
                      <a:pt x="402" y="172"/>
                    </a:lnTo>
                    <a:lnTo>
                      <a:pt x="396" y="200"/>
                    </a:lnTo>
                    <a:lnTo>
                      <a:pt x="382" y="202"/>
                    </a:lnTo>
                    <a:lnTo>
                      <a:pt x="374" y="182"/>
                    </a:lnTo>
                    <a:lnTo>
                      <a:pt x="364" y="190"/>
                    </a:lnTo>
                    <a:lnTo>
                      <a:pt x="364" y="216"/>
                    </a:lnTo>
                    <a:lnTo>
                      <a:pt x="352" y="226"/>
                    </a:lnTo>
                    <a:lnTo>
                      <a:pt x="322" y="234"/>
                    </a:lnTo>
                    <a:lnTo>
                      <a:pt x="300" y="218"/>
                    </a:lnTo>
                    <a:lnTo>
                      <a:pt x="290" y="196"/>
                    </a:lnTo>
                    <a:lnTo>
                      <a:pt x="276" y="198"/>
                    </a:lnTo>
                    <a:lnTo>
                      <a:pt x="280" y="216"/>
                    </a:lnTo>
                    <a:lnTo>
                      <a:pt x="268" y="238"/>
                    </a:lnTo>
                    <a:lnTo>
                      <a:pt x="270" y="252"/>
                    </a:lnTo>
                    <a:lnTo>
                      <a:pt x="222" y="278"/>
                    </a:lnTo>
                    <a:lnTo>
                      <a:pt x="184" y="280"/>
                    </a:lnTo>
                    <a:lnTo>
                      <a:pt x="156" y="274"/>
                    </a:lnTo>
                    <a:lnTo>
                      <a:pt x="130" y="258"/>
                    </a:lnTo>
                    <a:lnTo>
                      <a:pt x="120" y="268"/>
                    </a:lnTo>
                    <a:lnTo>
                      <a:pt x="144" y="288"/>
                    </a:lnTo>
                    <a:lnTo>
                      <a:pt x="112" y="304"/>
                    </a:lnTo>
                    <a:lnTo>
                      <a:pt x="66" y="308"/>
                    </a:lnTo>
                    <a:lnTo>
                      <a:pt x="34" y="298"/>
                    </a:lnTo>
                    <a:lnTo>
                      <a:pt x="18" y="286"/>
                    </a:lnTo>
                    <a:lnTo>
                      <a:pt x="8" y="296"/>
                    </a:lnTo>
                    <a:lnTo>
                      <a:pt x="24" y="310"/>
                    </a:lnTo>
                    <a:lnTo>
                      <a:pt x="26" y="332"/>
                    </a:lnTo>
                    <a:lnTo>
                      <a:pt x="18" y="342"/>
                    </a:lnTo>
                    <a:lnTo>
                      <a:pt x="6" y="334"/>
                    </a:lnTo>
                    <a:lnTo>
                      <a:pt x="0" y="348"/>
                    </a:lnTo>
                    <a:lnTo>
                      <a:pt x="20" y="364"/>
                    </a:lnTo>
                    <a:lnTo>
                      <a:pt x="52" y="374"/>
                    </a:lnTo>
                    <a:lnTo>
                      <a:pt x="66" y="382"/>
                    </a:lnTo>
                    <a:lnTo>
                      <a:pt x="60" y="394"/>
                    </a:lnTo>
                    <a:lnTo>
                      <a:pt x="38" y="392"/>
                    </a:lnTo>
                    <a:lnTo>
                      <a:pt x="36" y="406"/>
                    </a:lnTo>
                    <a:lnTo>
                      <a:pt x="62" y="410"/>
                    </a:lnTo>
                    <a:lnTo>
                      <a:pt x="76" y="426"/>
                    </a:lnTo>
                    <a:lnTo>
                      <a:pt x="104" y="422"/>
                    </a:lnTo>
                    <a:lnTo>
                      <a:pt x="104" y="440"/>
                    </a:lnTo>
                    <a:lnTo>
                      <a:pt x="94" y="460"/>
                    </a:lnTo>
                    <a:lnTo>
                      <a:pt x="94" y="488"/>
                    </a:lnTo>
                    <a:lnTo>
                      <a:pt x="110" y="482"/>
                    </a:lnTo>
                    <a:lnTo>
                      <a:pt x="110" y="498"/>
                    </a:lnTo>
                    <a:lnTo>
                      <a:pt x="96" y="514"/>
                    </a:lnTo>
                    <a:lnTo>
                      <a:pt x="118" y="518"/>
                    </a:lnTo>
                    <a:lnTo>
                      <a:pt x="124" y="506"/>
                    </a:lnTo>
                    <a:lnTo>
                      <a:pt x="116" y="476"/>
                    </a:lnTo>
                    <a:lnTo>
                      <a:pt x="134" y="486"/>
                    </a:lnTo>
                    <a:lnTo>
                      <a:pt x="130" y="448"/>
                    </a:lnTo>
                    <a:lnTo>
                      <a:pt x="118" y="432"/>
                    </a:lnTo>
                    <a:lnTo>
                      <a:pt x="180" y="426"/>
                    </a:lnTo>
                    <a:lnTo>
                      <a:pt x="188" y="442"/>
                    </a:lnTo>
                    <a:lnTo>
                      <a:pt x="212" y="440"/>
                    </a:lnTo>
                    <a:lnTo>
                      <a:pt x="208" y="422"/>
                    </a:lnTo>
                    <a:lnTo>
                      <a:pt x="222" y="424"/>
                    </a:lnTo>
                    <a:lnTo>
                      <a:pt x="228" y="442"/>
                    </a:lnTo>
                    <a:lnTo>
                      <a:pt x="246" y="442"/>
                    </a:lnTo>
                    <a:lnTo>
                      <a:pt x="244" y="426"/>
                    </a:lnTo>
                    <a:lnTo>
                      <a:pt x="260" y="434"/>
                    </a:lnTo>
                    <a:lnTo>
                      <a:pt x="288" y="428"/>
                    </a:lnTo>
                    <a:lnTo>
                      <a:pt x="244" y="462"/>
                    </a:lnTo>
                    <a:lnTo>
                      <a:pt x="266" y="492"/>
                    </a:lnTo>
                    <a:lnTo>
                      <a:pt x="350" y="444"/>
                    </a:lnTo>
                    <a:lnTo>
                      <a:pt x="368" y="452"/>
                    </a:lnTo>
                    <a:lnTo>
                      <a:pt x="344" y="472"/>
                    </a:lnTo>
                    <a:lnTo>
                      <a:pt x="300" y="502"/>
                    </a:lnTo>
                    <a:lnTo>
                      <a:pt x="330" y="528"/>
                    </a:lnTo>
                    <a:lnTo>
                      <a:pt x="370" y="502"/>
                    </a:lnTo>
                    <a:lnTo>
                      <a:pt x="414" y="474"/>
                    </a:lnTo>
                    <a:lnTo>
                      <a:pt x="426" y="508"/>
                    </a:lnTo>
                    <a:lnTo>
                      <a:pt x="480" y="502"/>
                    </a:lnTo>
                    <a:lnTo>
                      <a:pt x="476" y="524"/>
                    </a:lnTo>
                    <a:lnTo>
                      <a:pt x="526" y="528"/>
                    </a:lnTo>
                    <a:lnTo>
                      <a:pt x="516" y="542"/>
                    </a:lnTo>
                    <a:lnTo>
                      <a:pt x="494" y="556"/>
                    </a:lnTo>
                    <a:lnTo>
                      <a:pt x="512" y="582"/>
                    </a:lnTo>
                    <a:lnTo>
                      <a:pt x="528" y="588"/>
                    </a:lnTo>
                    <a:lnTo>
                      <a:pt x="836" y="568"/>
                    </a:lnTo>
                    <a:lnTo>
                      <a:pt x="844" y="53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13" name="Freeform 25"/>
              <p:cNvSpPr>
                <a:spLocks/>
              </p:cNvSpPr>
              <p:nvPr/>
            </p:nvSpPr>
            <p:spPr bwMode="ltGray">
              <a:xfrm>
                <a:off x="2287" y="2350"/>
                <a:ext cx="129" cy="131"/>
              </a:xfrm>
              <a:custGeom>
                <a:avLst/>
                <a:gdLst/>
                <a:ahLst/>
                <a:cxnLst>
                  <a:cxn ang="0">
                    <a:pos x="129" y="78"/>
                  </a:cxn>
                  <a:cxn ang="0">
                    <a:pos x="127" y="0"/>
                  </a:cxn>
                  <a:cxn ang="0">
                    <a:pos x="119" y="4"/>
                  </a:cxn>
                  <a:cxn ang="0">
                    <a:pos x="119" y="66"/>
                  </a:cxn>
                  <a:cxn ang="0">
                    <a:pos x="107" y="72"/>
                  </a:cxn>
                  <a:cxn ang="0">
                    <a:pos x="109" y="10"/>
                  </a:cxn>
                  <a:cxn ang="0">
                    <a:pos x="97" y="14"/>
                  </a:cxn>
                  <a:cxn ang="0">
                    <a:pos x="99" y="88"/>
                  </a:cxn>
                  <a:cxn ang="0">
                    <a:pos x="47" y="108"/>
                  </a:cxn>
                  <a:cxn ang="0">
                    <a:pos x="41" y="46"/>
                  </a:cxn>
                  <a:cxn ang="0">
                    <a:pos x="33" y="48"/>
                  </a:cxn>
                  <a:cxn ang="0">
                    <a:pos x="33" y="104"/>
                  </a:cxn>
                  <a:cxn ang="0">
                    <a:pos x="15" y="110"/>
                  </a:cxn>
                  <a:cxn ang="0">
                    <a:pos x="15" y="52"/>
                  </a:cxn>
                  <a:cxn ang="0">
                    <a:pos x="1" y="58"/>
                  </a:cxn>
                  <a:cxn ang="0">
                    <a:pos x="7" y="132"/>
                  </a:cxn>
                  <a:cxn ang="0">
                    <a:pos x="129" y="78"/>
                  </a:cxn>
                </a:cxnLst>
                <a:rect l="0" t="0" r="r" b="b"/>
                <a:pathLst>
                  <a:path w="129" h="132">
                    <a:moveTo>
                      <a:pt x="129" y="78"/>
                    </a:moveTo>
                    <a:lnTo>
                      <a:pt x="127" y="0"/>
                    </a:lnTo>
                    <a:lnTo>
                      <a:pt x="119" y="4"/>
                    </a:lnTo>
                    <a:lnTo>
                      <a:pt x="119" y="66"/>
                    </a:lnTo>
                    <a:lnTo>
                      <a:pt x="107" y="72"/>
                    </a:lnTo>
                    <a:lnTo>
                      <a:pt x="109" y="10"/>
                    </a:lnTo>
                    <a:lnTo>
                      <a:pt x="97" y="14"/>
                    </a:lnTo>
                    <a:lnTo>
                      <a:pt x="99" y="88"/>
                    </a:lnTo>
                    <a:lnTo>
                      <a:pt x="47" y="108"/>
                    </a:lnTo>
                    <a:lnTo>
                      <a:pt x="41" y="46"/>
                    </a:lnTo>
                    <a:lnTo>
                      <a:pt x="33" y="48"/>
                    </a:lnTo>
                    <a:lnTo>
                      <a:pt x="33" y="104"/>
                    </a:lnTo>
                    <a:lnTo>
                      <a:pt x="15" y="110"/>
                    </a:lnTo>
                    <a:lnTo>
                      <a:pt x="15" y="52"/>
                    </a:lnTo>
                    <a:cubicBezTo>
                      <a:pt x="0" y="56"/>
                      <a:pt x="1" y="51"/>
                      <a:pt x="1" y="58"/>
                    </a:cubicBezTo>
                    <a:lnTo>
                      <a:pt x="7" y="132"/>
                    </a:lnTo>
                    <a:lnTo>
                      <a:pt x="129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grpSp>
            <p:nvGrpSpPr>
              <p:cNvPr id="14" name="Group 26"/>
              <p:cNvGrpSpPr>
                <a:grpSpLocks/>
              </p:cNvGrpSpPr>
              <p:nvPr/>
            </p:nvGrpSpPr>
            <p:grpSpPr bwMode="auto">
              <a:xfrm>
                <a:off x="1838" y="2868"/>
                <a:ext cx="1950" cy="605"/>
                <a:chOff x="1838" y="2868"/>
                <a:chExt cx="1950" cy="605"/>
              </a:xfrm>
            </p:grpSpPr>
            <p:sp>
              <p:nvSpPr>
                <p:cNvPr id="19" name="Freeform 27"/>
                <p:cNvSpPr>
                  <a:spLocks/>
                </p:cNvSpPr>
                <p:nvPr/>
              </p:nvSpPr>
              <p:spPr bwMode="ltGray">
                <a:xfrm>
                  <a:off x="1838" y="2868"/>
                  <a:ext cx="1056" cy="606"/>
                </a:xfrm>
                <a:custGeom>
                  <a:avLst/>
                  <a:gdLst/>
                  <a:ahLst/>
                  <a:cxnLst>
                    <a:cxn ang="0">
                      <a:pos x="1056" y="590"/>
                    </a:cxn>
                    <a:cxn ang="0">
                      <a:pos x="512" y="584"/>
                    </a:cxn>
                    <a:cxn ang="0">
                      <a:pos x="510" y="566"/>
                    </a:cxn>
                    <a:cxn ang="0">
                      <a:pos x="532" y="532"/>
                    </a:cxn>
                    <a:cxn ang="0">
                      <a:pos x="490" y="528"/>
                    </a:cxn>
                    <a:cxn ang="0">
                      <a:pos x="470" y="514"/>
                    </a:cxn>
                    <a:cxn ang="0">
                      <a:pos x="462" y="492"/>
                    </a:cxn>
                    <a:cxn ang="0">
                      <a:pos x="430" y="496"/>
                    </a:cxn>
                    <a:cxn ang="0">
                      <a:pos x="400" y="516"/>
                    </a:cxn>
                    <a:cxn ang="0">
                      <a:pos x="382" y="504"/>
                    </a:cxn>
                    <a:cxn ang="0">
                      <a:pos x="312" y="520"/>
                    </a:cxn>
                    <a:cxn ang="0">
                      <a:pos x="348" y="462"/>
                    </a:cxn>
                    <a:cxn ang="0">
                      <a:pos x="322" y="448"/>
                    </a:cxn>
                    <a:cxn ang="0">
                      <a:pos x="250" y="468"/>
                    </a:cxn>
                    <a:cxn ang="0">
                      <a:pos x="242" y="438"/>
                    </a:cxn>
                    <a:cxn ang="0">
                      <a:pos x="282" y="422"/>
                    </a:cxn>
                    <a:cxn ang="0">
                      <a:pos x="220" y="428"/>
                    </a:cxn>
                    <a:cxn ang="0">
                      <a:pos x="162" y="422"/>
                    </a:cxn>
                    <a:cxn ang="0">
                      <a:pos x="114" y="444"/>
                    </a:cxn>
                    <a:cxn ang="0">
                      <a:pos x="126" y="484"/>
                    </a:cxn>
                    <a:cxn ang="0">
                      <a:pos x="112" y="490"/>
                    </a:cxn>
                    <a:cxn ang="0">
                      <a:pos x="106" y="512"/>
                    </a:cxn>
                    <a:cxn ang="0">
                      <a:pos x="104" y="480"/>
                    </a:cxn>
                    <a:cxn ang="0">
                      <a:pos x="96" y="440"/>
                    </a:cxn>
                    <a:cxn ang="0">
                      <a:pos x="76" y="418"/>
                    </a:cxn>
                    <a:cxn ang="0">
                      <a:pos x="38" y="390"/>
                    </a:cxn>
                    <a:cxn ang="0">
                      <a:pos x="50" y="374"/>
                    </a:cxn>
                    <a:cxn ang="0">
                      <a:pos x="20" y="324"/>
                    </a:cxn>
                    <a:cxn ang="0">
                      <a:pos x="8" y="308"/>
                    </a:cxn>
                    <a:cxn ang="0">
                      <a:pos x="2" y="270"/>
                    </a:cxn>
                    <a:cxn ang="0">
                      <a:pos x="50" y="286"/>
                    </a:cxn>
                    <a:cxn ang="0">
                      <a:pos x="136" y="276"/>
                    </a:cxn>
                    <a:cxn ang="0">
                      <a:pos x="126" y="252"/>
                    </a:cxn>
                    <a:cxn ang="0">
                      <a:pos x="156" y="250"/>
                    </a:cxn>
                    <a:cxn ang="0">
                      <a:pos x="200" y="256"/>
                    </a:cxn>
                    <a:cxn ang="0">
                      <a:pos x="254" y="240"/>
                    </a:cxn>
                    <a:cxn ang="0">
                      <a:pos x="398" y="180"/>
                    </a:cxn>
                    <a:cxn ang="0">
                      <a:pos x="366" y="158"/>
                    </a:cxn>
                    <a:cxn ang="0">
                      <a:pos x="436" y="126"/>
                    </a:cxn>
                    <a:cxn ang="0">
                      <a:pos x="472" y="100"/>
                    </a:cxn>
                    <a:cxn ang="0">
                      <a:pos x="398" y="102"/>
                    </a:cxn>
                    <a:cxn ang="0">
                      <a:pos x="386" y="84"/>
                    </a:cxn>
                    <a:cxn ang="0">
                      <a:pos x="470" y="90"/>
                    </a:cxn>
                    <a:cxn ang="0">
                      <a:pos x="426" y="82"/>
                    </a:cxn>
                    <a:cxn ang="0">
                      <a:pos x="384" y="70"/>
                    </a:cxn>
                    <a:cxn ang="0">
                      <a:pos x="424" y="72"/>
                    </a:cxn>
                    <a:cxn ang="0">
                      <a:pos x="482" y="66"/>
                    </a:cxn>
                    <a:cxn ang="0">
                      <a:pos x="512" y="118"/>
                    </a:cxn>
                    <a:cxn ang="0">
                      <a:pos x="522" y="58"/>
                    </a:cxn>
                    <a:cxn ang="0">
                      <a:pos x="536" y="110"/>
                    </a:cxn>
                    <a:cxn ang="0">
                      <a:pos x="548" y="52"/>
                    </a:cxn>
                    <a:cxn ang="0">
                      <a:pos x="566" y="102"/>
                    </a:cxn>
                    <a:cxn ang="0">
                      <a:pos x="908" y="0"/>
                    </a:cxn>
                  </a:cxnLst>
                  <a:rect l="0" t="0" r="r" b="b"/>
                  <a:pathLst>
                    <a:path w="1056" h="604">
                      <a:moveTo>
                        <a:pt x="1050" y="8"/>
                      </a:moveTo>
                      <a:lnTo>
                        <a:pt x="1056" y="590"/>
                      </a:lnTo>
                      <a:lnTo>
                        <a:pt x="526" y="604"/>
                      </a:lnTo>
                      <a:lnTo>
                        <a:pt x="512" y="584"/>
                      </a:lnTo>
                      <a:lnTo>
                        <a:pt x="526" y="574"/>
                      </a:lnTo>
                      <a:lnTo>
                        <a:pt x="510" y="566"/>
                      </a:lnTo>
                      <a:lnTo>
                        <a:pt x="510" y="548"/>
                      </a:lnTo>
                      <a:lnTo>
                        <a:pt x="532" y="532"/>
                      </a:lnTo>
                      <a:lnTo>
                        <a:pt x="530" y="520"/>
                      </a:lnTo>
                      <a:lnTo>
                        <a:pt x="490" y="528"/>
                      </a:lnTo>
                      <a:lnTo>
                        <a:pt x="486" y="514"/>
                      </a:lnTo>
                      <a:lnTo>
                        <a:pt x="470" y="514"/>
                      </a:lnTo>
                      <a:lnTo>
                        <a:pt x="474" y="496"/>
                      </a:lnTo>
                      <a:lnTo>
                        <a:pt x="462" y="492"/>
                      </a:lnTo>
                      <a:lnTo>
                        <a:pt x="436" y="508"/>
                      </a:lnTo>
                      <a:lnTo>
                        <a:pt x="430" y="496"/>
                      </a:lnTo>
                      <a:lnTo>
                        <a:pt x="408" y="504"/>
                      </a:lnTo>
                      <a:lnTo>
                        <a:pt x="400" y="516"/>
                      </a:lnTo>
                      <a:lnTo>
                        <a:pt x="388" y="514"/>
                      </a:lnTo>
                      <a:lnTo>
                        <a:pt x="382" y="504"/>
                      </a:lnTo>
                      <a:lnTo>
                        <a:pt x="370" y="506"/>
                      </a:lnTo>
                      <a:lnTo>
                        <a:pt x="312" y="520"/>
                      </a:lnTo>
                      <a:lnTo>
                        <a:pt x="296" y="494"/>
                      </a:lnTo>
                      <a:lnTo>
                        <a:pt x="348" y="462"/>
                      </a:lnTo>
                      <a:lnTo>
                        <a:pt x="340" y="444"/>
                      </a:lnTo>
                      <a:lnTo>
                        <a:pt x="322" y="448"/>
                      </a:lnTo>
                      <a:lnTo>
                        <a:pt x="264" y="470"/>
                      </a:lnTo>
                      <a:lnTo>
                        <a:pt x="250" y="468"/>
                      </a:lnTo>
                      <a:lnTo>
                        <a:pt x="236" y="448"/>
                      </a:lnTo>
                      <a:lnTo>
                        <a:pt x="242" y="438"/>
                      </a:lnTo>
                      <a:lnTo>
                        <a:pt x="260" y="430"/>
                      </a:lnTo>
                      <a:lnTo>
                        <a:pt x="282" y="422"/>
                      </a:lnTo>
                      <a:lnTo>
                        <a:pt x="246" y="428"/>
                      </a:lnTo>
                      <a:lnTo>
                        <a:pt x="220" y="428"/>
                      </a:lnTo>
                      <a:lnTo>
                        <a:pt x="180" y="432"/>
                      </a:lnTo>
                      <a:lnTo>
                        <a:pt x="162" y="422"/>
                      </a:lnTo>
                      <a:lnTo>
                        <a:pt x="120" y="422"/>
                      </a:lnTo>
                      <a:lnTo>
                        <a:pt x="114" y="444"/>
                      </a:lnTo>
                      <a:lnTo>
                        <a:pt x="122" y="458"/>
                      </a:lnTo>
                      <a:lnTo>
                        <a:pt x="126" y="484"/>
                      </a:lnTo>
                      <a:lnTo>
                        <a:pt x="110" y="478"/>
                      </a:lnTo>
                      <a:lnTo>
                        <a:pt x="112" y="490"/>
                      </a:lnTo>
                      <a:lnTo>
                        <a:pt x="124" y="508"/>
                      </a:lnTo>
                      <a:lnTo>
                        <a:pt x="106" y="512"/>
                      </a:lnTo>
                      <a:lnTo>
                        <a:pt x="94" y="502"/>
                      </a:lnTo>
                      <a:lnTo>
                        <a:pt x="104" y="480"/>
                      </a:lnTo>
                      <a:lnTo>
                        <a:pt x="92" y="482"/>
                      </a:lnTo>
                      <a:lnTo>
                        <a:pt x="96" y="440"/>
                      </a:lnTo>
                      <a:lnTo>
                        <a:pt x="106" y="420"/>
                      </a:lnTo>
                      <a:lnTo>
                        <a:pt x="76" y="418"/>
                      </a:lnTo>
                      <a:lnTo>
                        <a:pt x="58" y="404"/>
                      </a:lnTo>
                      <a:lnTo>
                        <a:pt x="38" y="390"/>
                      </a:lnTo>
                      <a:lnTo>
                        <a:pt x="34" y="378"/>
                      </a:lnTo>
                      <a:lnTo>
                        <a:pt x="50" y="374"/>
                      </a:lnTo>
                      <a:lnTo>
                        <a:pt x="32" y="334"/>
                      </a:lnTo>
                      <a:lnTo>
                        <a:pt x="20" y="324"/>
                      </a:lnTo>
                      <a:lnTo>
                        <a:pt x="0" y="318"/>
                      </a:lnTo>
                      <a:lnTo>
                        <a:pt x="8" y="308"/>
                      </a:lnTo>
                      <a:lnTo>
                        <a:pt x="22" y="292"/>
                      </a:lnTo>
                      <a:lnTo>
                        <a:pt x="2" y="270"/>
                      </a:lnTo>
                      <a:lnTo>
                        <a:pt x="20" y="264"/>
                      </a:lnTo>
                      <a:lnTo>
                        <a:pt x="50" y="286"/>
                      </a:lnTo>
                      <a:lnTo>
                        <a:pt x="116" y="286"/>
                      </a:lnTo>
                      <a:lnTo>
                        <a:pt x="136" y="276"/>
                      </a:lnTo>
                      <a:lnTo>
                        <a:pt x="138" y="260"/>
                      </a:lnTo>
                      <a:lnTo>
                        <a:pt x="126" y="252"/>
                      </a:lnTo>
                      <a:lnTo>
                        <a:pt x="140" y="242"/>
                      </a:lnTo>
                      <a:lnTo>
                        <a:pt x="156" y="250"/>
                      </a:lnTo>
                      <a:lnTo>
                        <a:pt x="176" y="260"/>
                      </a:lnTo>
                      <a:lnTo>
                        <a:pt x="200" y="256"/>
                      </a:lnTo>
                      <a:lnTo>
                        <a:pt x="222" y="246"/>
                      </a:lnTo>
                      <a:lnTo>
                        <a:pt x="254" y="240"/>
                      </a:lnTo>
                      <a:lnTo>
                        <a:pt x="346" y="206"/>
                      </a:lnTo>
                      <a:lnTo>
                        <a:pt x="398" y="180"/>
                      </a:lnTo>
                      <a:lnTo>
                        <a:pt x="408" y="172"/>
                      </a:lnTo>
                      <a:lnTo>
                        <a:pt x="366" y="158"/>
                      </a:lnTo>
                      <a:lnTo>
                        <a:pt x="394" y="120"/>
                      </a:lnTo>
                      <a:lnTo>
                        <a:pt x="436" y="126"/>
                      </a:lnTo>
                      <a:lnTo>
                        <a:pt x="474" y="122"/>
                      </a:lnTo>
                      <a:lnTo>
                        <a:pt x="472" y="100"/>
                      </a:lnTo>
                      <a:lnTo>
                        <a:pt x="414" y="106"/>
                      </a:lnTo>
                      <a:lnTo>
                        <a:pt x="398" y="102"/>
                      </a:lnTo>
                      <a:lnTo>
                        <a:pt x="378" y="94"/>
                      </a:lnTo>
                      <a:cubicBezTo>
                        <a:pt x="384" y="83"/>
                        <a:pt x="380" y="84"/>
                        <a:pt x="386" y="84"/>
                      </a:cubicBezTo>
                      <a:lnTo>
                        <a:pt x="420" y="98"/>
                      </a:lnTo>
                      <a:lnTo>
                        <a:pt x="470" y="90"/>
                      </a:lnTo>
                      <a:lnTo>
                        <a:pt x="470" y="74"/>
                      </a:lnTo>
                      <a:lnTo>
                        <a:pt x="426" y="82"/>
                      </a:lnTo>
                      <a:lnTo>
                        <a:pt x="402" y="78"/>
                      </a:lnTo>
                      <a:cubicBezTo>
                        <a:pt x="396" y="75"/>
                        <a:pt x="384" y="70"/>
                        <a:pt x="384" y="70"/>
                      </a:cubicBezTo>
                      <a:lnTo>
                        <a:pt x="392" y="60"/>
                      </a:lnTo>
                      <a:lnTo>
                        <a:pt x="424" y="72"/>
                      </a:lnTo>
                      <a:lnTo>
                        <a:pt x="454" y="68"/>
                      </a:lnTo>
                      <a:lnTo>
                        <a:pt x="482" y="66"/>
                      </a:lnTo>
                      <a:lnTo>
                        <a:pt x="484" y="122"/>
                      </a:lnTo>
                      <a:lnTo>
                        <a:pt x="512" y="118"/>
                      </a:lnTo>
                      <a:lnTo>
                        <a:pt x="510" y="62"/>
                      </a:lnTo>
                      <a:lnTo>
                        <a:pt x="522" y="58"/>
                      </a:lnTo>
                      <a:lnTo>
                        <a:pt x="524" y="114"/>
                      </a:lnTo>
                      <a:lnTo>
                        <a:pt x="536" y="110"/>
                      </a:lnTo>
                      <a:lnTo>
                        <a:pt x="536" y="54"/>
                      </a:lnTo>
                      <a:lnTo>
                        <a:pt x="548" y="52"/>
                      </a:lnTo>
                      <a:lnTo>
                        <a:pt x="548" y="110"/>
                      </a:lnTo>
                      <a:lnTo>
                        <a:pt x="566" y="102"/>
                      </a:lnTo>
                      <a:lnTo>
                        <a:pt x="564" y="20"/>
                      </a:lnTo>
                      <a:lnTo>
                        <a:pt x="908" y="0"/>
                      </a:lnTo>
                      <a:lnTo>
                        <a:pt x="1050" y="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0" name="Freeform 28"/>
                <p:cNvSpPr>
                  <a:spLocks/>
                </p:cNvSpPr>
                <p:nvPr/>
              </p:nvSpPr>
              <p:spPr bwMode="ltGray">
                <a:xfrm>
                  <a:off x="2241" y="2911"/>
                  <a:ext cx="203" cy="110"/>
                </a:xfrm>
                <a:custGeom>
                  <a:avLst/>
                  <a:gdLst/>
                  <a:ahLst/>
                  <a:cxnLst>
                    <a:cxn ang="0">
                      <a:pos x="190" y="0"/>
                    </a:cxn>
                    <a:cxn ang="0">
                      <a:pos x="110" y="16"/>
                    </a:cxn>
                    <a:cxn ang="0">
                      <a:pos x="112" y="22"/>
                    </a:cxn>
                    <a:cxn ang="0">
                      <a:pos x="172" y="14"/>
                    </a:cxn>
                    <a:cxn ang="0">
                      <a:pos x="170" y="26"/>
                    </a:cxn>
                    <a:cxn ang="0">
                      <a:pos x="110" y="38"/>
                    </a:cxn>
                    <a:cxn ang="0">
                      <a:pos x="112" y="50"/>
                    </a:cxn>
                    <a:cxn ang="0">
                      <a:pos x="174" y="34"/>
                    </a:cxn>
                    <a:cxn ang="0">
                      <a:pos x="178" y="80"/>
                    </a:cxn>
                    <a:cxn ang="0">
                      <a:pos x="120" y="84"/>
                    </a:cxn>
                    <a:cxn ang="0">
                      <a:pos x="74" y="44"/>
                    </a:cxn>
                    <a:cxn ang="0">
                      <a:pos x="74" y="56"/>
                    </a:cxn>
                    <a:cxn ang="0">
                      <a:pos x="110" y="86"/>
                    </a:cxn>
                    <a:cxn ang="0">
                      <a:pos x="46" y="94"/>
                    </a:cxn>
                    <a:cxn ang="0">
                      <a:pos x="46" y="30"/>
                    </a:cxn>
                    <a:cxn ang="0">
                      <a:pos x="30" y="34"/>
                    </a:cxn>
                    <a:cxn ang="0">
                      <a:pos x="34" y="94"/>
                    </a:cxn>
                    <a:cxn ang="0">
                      <a:pos x="12" y="88"/>
                    </a:cxn>
                    <a:cxn ang="0">
                      <a:pos x="12" y="32"/>
                    </a:cxn>
                    <a:cxn ang="0">
                      <a:pos x="0" y="28"/>
                    </a:cxn>
                    <a:cxn ang="0">
                      <a:pos x="4" y="92"/>
                    </a:cxn>
                    <a:cxn ang="0">
                      <a:pos x="70" y="110"/>
                    </a:cxn>
                    <a:cxn ang="0">
                      <a:pos x="182" y="98"/>
                    </a:cxn>
                    <a:cxn ang="0">
                      <a:pos x="204" y="72"/>
                    </a:cxn>
                    <a:cxn ang="0">
                      <a:pos x="190" y="0"/>
                    </a:cxn>
                  </a:cxnLst>
                  <a:rect l="0" t="0" r="r" b="b"/>
                  <a:pathLst>
                    <a:path w="204" h="110">
                      <a:moveTo>
                        <a:pt x="190" y="0"/>
                      </a:moveTo>
                      <a:lnTo>
                        <a:pt x="110" y="16"/>
                      </a:lnTo>
                      <a:lnTo>
                        <a:pt x="112" y="22"/>
                      </a:lnTo>
                      <a:lnTo>
                        <a:pt x="172" y="14"/>
                      </a:lnTo>
                      <a:lnTo>
                        <a:pt x="170" y="26"/>
                      </a:lnTo>
                      <a:lnTo>
                        <a:pt x="110" y="38"/>
                      </a:lnTo>
                      <a:lnTo>
                        <a:pt x="112" y="50"/>
                      </a:lnTo>
                      <a:lnTo>
                        <a:pt x="174" y="34"/>
                      </a:lnTo>
                      <a:lnTo>
                        <a:pt x="178" y="80"/>
                      </a:lnTo>
                      <a:lnTo>
                        <a:pt x="120" y="84"/>
                      </a:lnTo>
                      <a:lnTo>
                        <a:pt x="74" y="44"/>
                      </a:lnTo>
                      <a:lnTo>
                        <a:pt x="74" y="56"/>
                      </a:lnTo>
                      <a:lnTo>
                        <a:pt x="110" y="86"/>
                      </a:lnTo>
                      <a:lnTo>
                        <a:pt x="46" y="94"/>
                      </a:lnTo>
                      <a:lnTo>
                        <a:pt x="46" y="30"/>
                      </a:lnTo>
                      <a:cubicBezTo>
                        <a:pt x="29" y="32"/>
                        <a:pt x="30" y="27"/>
                        <a:pt x="30" y="34"/>
                      </a:cubicBezTo>
                      <a:lnTo>
                        <a:pt x="34" y="94"/>
                      </a:lnTo>
                      <a:lnTo>
                        <a:pt x="12" y="88"/>
                      </a:lnTo>
                      <a:lnTo>
                        <a:pt x="12" y="32"/>
                      </a:lnTo>
                      <a:lnTo>
                        <a:pt x="0" y="28"/>
                      </a:lnTo>
                      <a:lnTo>
                        <a:pt x="4" y="92"/>
                      </a:lnTo>
                      <a:lnTo>
                        <a:pt x="70" y="110"/>
                      </a:lnTo>
                      <a:lnTo>
                        <a:pt x="182" y="98"/>
                      </a:lnTo>
                      <a:lnTo>
                        <a:pt x="204" y="72"/>
                      </a:lnTo>
                      <a:lnTo>
                        <a:pt x="19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1" name="Freeform 29"/>
                <p:cNvSpPr>
                  <a:spLocks/>
                </p:cNvSpPr>
                <p:nvPr/>
              </p:nvSpPr>
              <p:spPr bwMode="ltGray">
                <a:xfrm>
                  <a:off x="2874" y="2868"/>
                  <a:ext cx="914" cy="586"/>
                </a:xfrm>
                <a:custGeom>
                  <a:avLst/>
                  <a:gdLst/>
                  <a:ahLst/>
                  <a:cxnLst>
                    <a:cxn ang="0">
                      <a:pos x="440" y="28"/>
                    </a:cxn>
                    <a:cxn ang="0">
                      <a:pos x="440" y="36"/>
                    </a:cxn>
                    <a:cxn ang="0">
                      <a:pos x="282" y="56"/>
                    </a:cxn>
                    <a:cxn ang="0">
                      <a:pos x="470" y="42"/>
                    </a:cxn>
                    <a:cxn ang="0">
                      <a:pos x="284" y="66"/>
                    </a:cxn>
                    <a:cxn ang="0">
                      <a:pos x="352" y="88"/>
                    </a:cxn>
                    <a:cxn ang="0">
                      <a:pos x="464" y="82"/>
                    </a:cxn>
                    <a:cxn ang="0">
                      <a:pos x="484" y="102"/>
                    </a:cxn>
                    <a:cxn ang="0">
                      <a:pos x="468" y="130"/>
                    </a:cxn>
                    <a:cxn ang="0">
                      <a:pos x="544" y="182"/>
                    </a:cxn>
                    <a:cxn ang="0">
                      <a:pos x="708" y="206"/>
                    </a:cxn>
                    <a:cxn ang="0">
                      <a:pos x="768" y="186"/>
                    </a:cxn>
                    <a:cxn ang="0">
                      <a:pos x="764" y="210"/>
                    </a:cxn>
                    <a:cxn ang="0">
                      <a:pos x="786" y="240"/>
                    </a:cxn>
                    <a:cxn ang="0">
                      <a:pos x="882" y="224"/>
                    </a:cxn>
                    <a:cxn ang="0">
                      <a:pos x="910" y="214"/>
                    </a:cxn>
                    <a:cxn ang="0">
                      <a:pos x="904" y="248"/>
                    </a:cxn>
                    <a:cxn ang="0">
                      <a:pos x="908" y="262"/>
                    </a:cxn>
                    <a:cxn ang="0">
                      <a:pos x="904" y="282"/>
                    </a:cxn>
                    <a:cxn ang="0">
                      <a:pos x="868" y="342"/>
                    </a:cxn>
                    <a:cxn ang="0">
                      <a:pos x="828" y="358"/>
                    </a:cxn>
                    <a:cxn ang="0">
                      <a:pos x="806" y="414"/>
                    </a:cxn>
                    <a:cxn ang="0">
                      <a:pos x="790" y="430"/>
                    </a:cxn>
                    <a:cxn ang="0">
                      <a:pos x="802" y="472"/>
                    </a:cxn>
                    <a:cxn ang="0">
                      <a:pos x="784" y="452"/>
                    </a:cxn>
                    <a:cxn ang="0">
                      <a:pos x="770" y="440"/>
                    </a:cxn>
                    <a:cxn ang="0">
                      <a:pos x="782" y="380"/>
                    </a:cxn>
                    <a:cxn ang="0">
                      <a:pos x="624" y="398"/>
                    </a:cxn>
                    <a:cxn ang="0">
                      <a:pos x="644" y="430"/>
                    </a:cxn>
                    <a:cxn ang="0">
                      <a:pos x="598" y="436"/>
                    </a:cxn>
                    <a:cxn ang="0">
                      <a:pos x="516" y="400"/>
                    </a:cxn>
                    <a:cxn ang="0">
                      <a:pos x="558" y="444"/>
                    </a:cxn>
                    <a:cxn ang="0">
                      <a:pos x="586" y="476"/>
                    </a:cxn>
                    <a:cxn ang="0">
                      <a:pos x="520" y="470"/>
                    </a:cxn>
                    <a:cxn ang="0">
                      <a:pos x="486" y="480"/>
                    </a:cxn>
                    <a:cxn ang="0">
                      <a:pos x="440" y="478"/>
                    </a:cxn>
                    <a:cxn ang="0">
                      <a:pos x="368" y="512"/>
                    </a:cxn>
                    <a:cxn ang="0">
                      <a:pos x="320" y="520"/>
                    </a:cxn>
                    <a:cxn ang="0">
                      <a:pos x="336" y="550"/>
                    </a:cxn>
                    <a:cxn ang="0">
                      <a:pos x="8" y="584"/>
                    </a:cxn>
                    <a:cxn ang="0">
                      <a:pos x="264" y="8"/>
                    </a:cxn>
                  </a:cxnLst>
                  <a:rect l="0" t="0" r="r" b="b"/>
                  <a:pathLst>
                    <a:path w="914" h="584">
                      <a:moveTo>
                        <a:pt x="282" y="22"/>
                      </a:moveTo>
                      <a:lnTo>
                        <a:pt x="440" y="28"/>
                      </a:lnTo>
                      <a:lnTo>
                        <a:pt x="468" y="18"/>
                      </a:lnTo>
                      <a:lnTo>
                        <a:pt x="440" y="36"/>
                      </a:lnTo>
                      <a:lnTo>
                        <a:pt x="280" y="36"/>
                      </a:lnTo>
                      <a:lnTo>
                        <a:pt x="282" y="56"/>
                      </a:lnTo>
                      <a:lnTo>
                        <a:pt x="440" y="52"/>
                      </a:lnTo>
                      <a:lnTo>
                        <a:pt x="470" y="42"/>
                      </a:lnTo>
                      <a:lnTo>
                        <a:pt x="440" y="64"/>
                      </a:lnTo>
                      <a:lnTo>
                        <a:pt x="284" y="66"/>
                      </a:lnTo>
                      <a:lnTo>
                        <a:pt x="298" y="78"/>
                      </a:lnTo>
                      <a:lnTo>
                        <a:pt x="352" y="88"/>
                      </a:lnTo>
                      <a:lnTo>
                        <a:pt x="430" y="84"/>
                      </a:lnTo>
                      <a:lnTo>
                        <a:pt x="464" y="82"/>
                      </a:lnTo>
                      <a:lnTo>
                        <a:pt x="466" y="102"/>
                      </a:lnTo>
                      <a:lnTo>
                        <a:pt x="484" y="102"/>
                      </a:lnTo>
                      <a:lnTo>
                        <a:pt x="488" y="120"/>
                      </a:lnTo>
                      <a:lnTo>
                        <a:pt x="468" y="130"/>
                      </a:lnTo>
                      <a:lnTo>
                        <a:pt x="476" y="148"/>
                      </a:lnTo>
                      <a:lnTo>
                        <a:pt x="544" y="182"/>
                      </a:lnTo>
                      <a:lnTo>
                        <a:pt x="636" y="202"/>
                      </a:lnTo>
                      <a:lnTo>
                        <a:pt x="708" y="206"/>
                      </a:lnTo>
                      <a:lnTo>
                        <a:pt x="742" y="196"/>
                      </a:lnTo>
                      <a:lnTo>
                        <a:pt x="768" y="186"/>
                      </a:lnTo>
                      <a:lnTo>
                        <a:pt x="778" y="194"/>
                      </a:lnTo>
                      <a:lnTo>
                        <a:pt x="764" y="210"/>
                      </a:lnTo>
                      <a:lnTo>
                        <a:pt x="766" y="228"/>
                      </a:lnTo>
                      <a:lnTo>
                        <a:pt x="786" y="240"/>
                      </a:lnTo>
                      <a:lnTo>
                        <a:pt x="838" y="236"/>
                      </a:lnTo>
                      <a:lnTo>
                        <a:pt x="882" y="224"/>
                      </a:lnTo>
                      <a:lnTo>
                        <a:pt x="902" y="204"/>
                      </a:lnTo>
                      <a:lnTo>
                        <a:pt x="910" y="214"/>
                      </a:lnTo>
                      <a:lnTo>
                        <a:pt x="896" y="232"/>
                      </a:lnTo>
                      <a:lnTo>
                        <a:pt x="904" y="248"/>
                      </a:lnTo>
                      <a:lnTo>
                        <a:pt x="894" y="260"/>
                      </a:lnTo>
                      <a:lnTo>
                        <a:pt x="908" y="262"/>
                      </a:lnTo>
                      <a:lnTo>
                        <a:pt x="914" y="274"/>
                      </a:lnTo>
                      <a:lnTo>
                        <a:pt x="904" y="282"/>
                      </a:lnTo>
                      <a:lnTo>
                        <a:pt x="856" y="328"/>
                      </a:lnTo>
                      <a:lnTo>
                        <a:pt x="868" y="342"/>
                      </a:lnTo>
                      <a:lnTo>
                        <a:pt x="844" y="358"/>
                      </a:lnTo>
                      <a:lnTo>
                        <a:pt x="828" y="358"/>
                      </a:lnTo>
                      <a:lnTo>
                        <a:pt x="792" y="378"/>
                      </a:lnTo>
                      <a:lnTo>
                        <a:pt x="806" y="414"/>
                      </a:lnTo>
                      <a:lnTo>
                        <a:pt x="802" y="442"/>
                      </a:lnTo>
                      <a:lnTo>
                        <a:pt x="790" y="430"/>
                      </a:lnTo>
                      <a:lnTo>
                        <a:pt x="790" y="450"/>
                      </a:lnTo>
                      <a:lnTo>
                        <a:pt x="802" y="472"/>
                      </a:lnTo>
                      <a:lnTo>
                        <a:pt x="774" y="472"/>
                      </a:lnTo>
                      <a:lnTo>
                        <a:pt x="784" y="452"/>
                      </a:lnTo>
                      <a:lnTo>
                        <a:pt x="786" y="428"/>
                      </a:lnTo>
                      <a:lnTo>
                        <a:pt x="770" y="440"/>
                      </a:lnTo>
                      <a:lnTo>
                        <a:pt x="774" y="398"/>
                      </a:lnTo>
                      <a:lnTo>
                        <a:pt x="782" y="380"/>
                      </a:lnTo>
                      <a:lnTo>
                        <a:pt x="686" y="396"/>
                      </a:lnTo>
                      <a:lnTo>
                        <a:pt x="624" y="398"/>
                      </a:lnTo>
                      <a:lnTo>
                        <a:pt x="642" y="418"/>
                      </a:lnTo>
                      <a:lnTo>
                        <a:pt x="644" y="430"/>
                      </a:lnTo>
                      <a:lnTo>
                        <a:pt x="626" y="442"/>
                      </a:lnTo>
                      <a:lnTo>
                        <a:pt x="598" y="436"/>
                      </a:lnTo>
                      <a:lnTo>
                        <a:pt x="532" y="406"/>
                      </a:lnTo>
                      <a:lnTo>
                        <a:pt x="516" y="400"/>
                      </a:lnTo>
                      <a:lnTo>
                        <a:pt x="496" y="424"/>
                      </a:lnTo>
                      <a:lnTo>
                        <a:pt x="558" y="444"/>
                      </a:lnTo>
                      <a:lnTo>
                        <a:pt x="588" y="462"/>
                      </a:lnTo>
                      <a:lnTo>
                        <a:pt x="586" y="476"/>
                      </a:lnTo>
                      <a:lnTo>
                        <a:pt x="570" y="494"/>
                      </a:lnTo>
                      <a:lnTo>
                        <a:pt x="520" y="470"/>
                      </a:lnTo>
                      <a:lnTo>
                        <a:pt x="500" y="482"/>
                      </a:lnTo>
                      <a:lnTo>
                        <a:pt x="486" y="480"/>
                      </a:lnTo>
                      <a:lnTo>
                        <a:pt x="448" y="462"/>
                      </a:lnTo>
                      <a:lnTo>
                        <a:pt x="440" y="478"/>
                      </a:lnTo>
                      <a:lnTo>
                        <a:pt x="388" y="476"/>
                      </a:lnTo>
                      <a:lnTo>
                        <a:pt x="368" y="512"/>
                      </a:lnTo>
                      <a:lnTo>
                        <a:pt x="328" y="508"/>
                      </a:lnTo>
                      <a:lnTo>
                        <a:pt x="320" y="520"/>
                      </a:lnTo>
                      <a:lnTo>
                        <a:pt x="332" y="534"/>
                      </a:lnTo>
                      <a:lnTo>
                        <a:pt x="336" y="550"/>
                      </a:lnTo>
                      <a:lnTo>
                        <a:pt x="308" y="580"/>
                      </a:lnTo>
                      <a:lnTo>
                        <a:pt x="8" y="584"/>
                      </a:lnTo>
                      <a:lnTo>
                        <a:pt x="0" y="0"/>
                      </a:lnTo>
                      <a:lnTo>
                        <a:pt x="264" y="8"/>
                      </a:lnTo>
                      <a:lnTo>
                        <a:pt x="282" y="22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2" name="Freeform 30"/>
                <p:cNvSpPr>
                  <a:spLocks/>
                </p:cNvSpPr>
                <p:nvPr/>
              </p:nvSpPr>
              <p:spPr bwMode="ltGray">
                <a:xfrm>
                  <a:off x="3173" y="2895"/>
                  <a:ext cx="149" cy="91"/>
                </a:xfrm>
                <a:custGeom>
                  <a:avLst/>
                  <a:gdLst/>
                  <a:ahLst/>
                  <a:cxnLst>
                    <a:cxn ang="0">
                      <a:pos x="0" y="82"/>
                    </a:cxn>
                    <a:cxn ang="0">
                      <a:pos x="4" y="2"/>
                    </a:cxn>
                    <a:cxn ang="0">
                      <a:pos x="18" y="0"/>
                    </a:cxn>
                    <a:cxn ang="0">
                      <a:pos x="12" y="74"/>
                    </a:cxn>
                    <a:cxn ang="0">
                      <a:pos x="44" y="78"/>
                    </a:cxn>
                    <a:cxn ang="0">
                      <a:pos x="46" y="2"/>
                    </a:cxn>
                    <a:cxn ang="0">
                      <a:pos x="58" y="2"/>
                    </a:cxn>
                    <a:cxn ang="0">
                      <a:pos x="56" y="72"/>
                    </a:cxn>
                    <a:cxn ang="0">
                      <a:pos x="94" y="70"/>
                    </a:cxn>
                    <a:cxn ang="0">
                      <a:pos x="92" y="2"/>
                    </a:cxn>
                    <a:cxn ang="0">
                      <a:pos x="106" y="4"/>
                    </a:cxn>
                    <a:cxn ang="0">
                      <a:pos x="104" y="68"/>
                    </a:cxn>
                    <a:cxn ang="0">
                      <a:pos x="136" y="64"/>
                    </a:cxn>
                    <a:cxn ang="0">
                      <a:pos x="128" y="0"/>
                    </a:cxn>
                    <a:cxn ang="0">
                      <a:pos x="142" y="2"/>
                    </a:cxn>
                    <a:cxn ang="0">
                      <a:pos x="148" y="70"/>
                    </a:cxn>
                    <a:cxn ang="0">
                      <a:pos x="60" y="88"/>
                    </a:cxn>
                    <a:cxn ang="0">
                      <a:pos x="8" y="92"/>
                    </a:cxn>
                    <a:cxn ang="0">
                      <a:pos x="0" y="82"/>
                    </a:cxn>
                  </a:cxnLst>
                  <a:rect l="0" t="0" r="r" b="b"/>
                  <a:pathLst>
                    <a:path w="148" h="92">
                      <a:moveTo>
                        <a:pt x="0" y="82"/>
                      </a:moveTo>
                      <a:lnTo>
                        <a:pt x="4" y="2"/>
                      </a:lnTo>
                      <a:lnTo>
                        <a:pt x="18" y="0"/>
                      </a:lnTo>
                      <a:lnTo>
                        <a:pt x="12" y="74"/>
                      </a:lnTo>
                      <a:lnTo>
                        <a:pt x="44" y="78"/>
                      </a:lnTo>
                      <a:lnTo>
                        <a:pt x="46" y="2"/>
                      </a:lnTo>
                      <a:lnTo>
                        <a:pt x="58" y="2"/>
                      </a:lnTo>
                      <a:lnTo>
                        <a:pt x="56" y="72"/>
                      </a:lnTo>
                      <a:lnTo>
                        <a:pt x="94" y="70"/>
                      </a:lnTo>
                      <a:lnTo>
                        <a:pt x="92" y="2"/>
                      </a:lnTo>
                      <a:lnTo>
                        <a:pt x="106" y="4"/>
                      </a:lnTo>
                      <a:lnTo>
                        <a:pt x="104" y="68"/>
                      </a:lnTo>
                      <a:lnTo>
                        <a:pt x="136" y="64"/>
                      </a:lnTo>
                      <a:lnTo>
                        <a:pt x="128" y="0"/>
                      </a:lnTo>
                      <a:lnTo>
                        <a:pt x="142" y="2"/>
                      </a:lnTo>
                      <a:lnTo>
                        <a:pt x="148" y="70"/>
                      </a:lnTo>
                      <a:lnTo>
                        <a:pt x="60" y="88"/>
                      </a:lnTo>
                      <a:lnTo>
                        <a:pt x="8" y="92"/>
                      </a:lnTo>
                      <a:lnTo>
                        <a:pt x="0" y="82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15" name="Freeform 31"/>
              <p:cNvSpPr>
                <a:spLocks/>
              </p:cNvSpPr>
              <p:nvPr/>
            </p:nvSpPr>
            <p:spPr bwMode="ltGray">
              <a:xfrm>
                <a:off x="1754" y="3426"/>
                <a:ext cx="1156" cy="603"/>
              </a:xfrm>
              <a:custGeom>
                <a:avLst/>
                <a:gdLst/>
                <a:ahLst/>
                <a:cxnLst>
                  <a:cxn ang="0">
                    <a:pos x="1156" y="600"/>
                  </a:cxn>
                  <a:cxn ang="0">
                    <a:pos x="558" y="584"/>
                  </a:cxn>
                  <a:cxn ang="0">
                    <a:pos x="555" y="566"/>
                  </a:cxn>
                  <a:cxn ang="0">
                    <a:pos x="579" y="532"/>
                  </a:cxn>
                  <a:cxn ang="0">
                    <a:pos x="534" y="528"/>
                  </a:cxn>
                  <a:cxn ang="0">
                    <a:pos x="512" y="514"/>
                  </a:cxn>
                  <a:cxn ang="0">
                    <a:pos x="503" y="492"/>
                  </a:cxn>
                  <a:cxn ang="0">
                    <a:pos x="468" y="496"/>
                  </a:cxn>
                  <a:cxn ang="0">
                    <a:pos x="436" y="516"/>
                  </a:cxn>
                  <a:cxn ang="0">
                    <a:pos x="416" y="504"/>
                  </a:cxn>
                  <a:cxn ang="0">
                    <a:pos x="340" y="520"/>
                  </a:cxn>
                  <a:cxn ang="0">
                    <a:pos x="379" y="462"/>
                  </a:cxn>
                  <a:cxn ang="0">
                    <a:pos x="351" y="448"/>
                  </a:cxn>
                  <a:cxn ang="0">
                    <a:pos x="272" y="468"/>
                  </a:cxn>
                  <a:cxn ang="0">
                    <a:pos x="264" y="438"/>
                  </a:cxn>
                  <a:cxn ang="0">
                    <a:pos x="307" y="422"/>
                  </a:cxn>
                  <a:cxn ang="0">
                    <a:pos x="240" y="428"/>
                  </a:cxn>
                  <a:cxn ang="0">
                    <a:pos x="176" y="422"/>
                  </a:cxn>
                  <a:cxn ang="0">
                    <a:pos x="124" y="444"/>
                  </a:cxn>
                  <a:cxn ang="0">
                    <a:pos x="137" y="484"/>
                  </a:cxn>
                  <a:cxn ang="0">
                    <a:pos x="122" y="490"/>
                  </a:cxn>
                  <a:cxn ang="0">
                    <a:pos x="115" y="512"/>
                  </a:cxn>
                  <a:cxn ang="0">
                    <a:pos x="113" y="480"/>
                  </a:cxn>
                  <a:cxn ang="0">
                    <a:pos x="105" y="440"/>
                  </a:cxn>
                  <a:cxn ang="0">
                    <a:pos x="83" y="418"/>
                  </a:cxn>
                  <a:cxn ang="0">
                    <a:pos x="41" y="390"/>
                  </a:cxn>
                  <a:cxn ang="0">
                    <a:pos x="54" y="374"/>
                  </a:cxn>
                  <a:cxn ang="0">
                    <a:pos x="22" y="324"/>
                  </a:cxn>
                  <a:cxn ang="0">
                    <a:pos x="9" y="308"/>
                  </a:cxn>
                  <a:cxn ang="0">
                    <a:pos x="2" y="270"/>
                  </a:cxn>
                  <a:cxn ang="0">
                    <a:pos x="54" y="286"/>
                  </a:cxn>
                  <a:cxn ang="0">
                    <a:pos x="148" y="276"/>
                  </a:cxn>
                  <a:cxn ang="0">
                    <a:pos x="137" y="252"/>
                  </a:cxn>
                  <a:cxn ang="0">
                    <a:pos x="170" y="250"/>
                  </a:cxn>
                  <a:cxn ang="0">
                    <a:pos x="218" y="256"/>
                  </a:cxn>
                  <a:cxn ang="0">
                    <a:pos x="277" y="240"/>
                  </a:cxn>
                  <a:cxn ang="0">
                    <a:pos x="433" y="180"/>
                  </a:cxn>
                  <a:cxn ang="0">
                    <a:pos x="399" y="158"/>
                  </a:cxn>
                  <a:cxn ang="0">
                    <a:pos x="475" y="126"/>
                  </a:cxn>
                  <a:cxn ang="0">
                    <a:pos x="514" y="100"/>
                  </a:cxn>
                  <a:cxn ang="0">
                    <a:pos x="433" y="102"/>
                  </a:cxn>
                  <a:cxn ang="0">
                    <a:pos x="420" y="84"/>
                  </a:cxn>
                  <a:cxn ang="0">
                    <a:pos x="512" y="90"/>
                  </a:cxn>
                  <a:cxn ang="0">
                    <a:pos x="464" y="82"/>
                  </a:cxn>
                  <a:cxn ang="0">
                    <a:pos x="418" y="70"/>
                  </a:cxn>
                  <a:cxn ang="0">
                    <a:pos x="462" y="72"/>
                  </a:cxn>
                  <a:cxn ang="0">
                    <a:pos x="525" y="66"/>
                  </a:cxn>
                  <a:cxn ang="0">
                    <a:pos x="558" y="118"/>
                  </a:cxn>
                  <a:cxn ang="0">
                    <a:pos x="568" y="58"/>
                  </a:cxn>
                  <a:cxn ang="0">
                    <a:pos x="584" y="110"/>
                  </a:cxn>
                  <a:cxn ang="0">
                    <a:pos x="597" y="52"/>
                  </a:cxn>
                  <a:cxn ang="0">
                    <a:pos x="616" y="102"/>
                  </a:cxn>
                  <a:cxn ang="0">
                    <a:pos x="989" y="0"/>
                  </a:cxn>
                </a:cxnLst>
                <a:rect l="0" t="0" r="r" b="b"/>
                <a:pathLst>
                  <a:path w="1156" h="604">
                    <a:moveTo>
                      <a:pt x="1143" y="8"/>
                    </a:moveTo>
                    <a:lnTo>
                      <a:pt x="1156" y="600"/>
                    </a:lnTo>
                    <a:lnTo>
                      <a:pt x="573" y="604"/>
                    </a:lnTo>
                    <a:lnTo>
                      <a:pt x="558" y="584"/>
                    </a:lnTo>
                    <a:lnTo>
                      <a:pt x="573" y="574"/>
                    </a:lnTo>
                    <a:lnTo>
                      <a:pt x="555" y="566"/>
                    </a:lnTo>
                    <a:lnTo>
                      <a:pt x="555" y="548"/>
                    </a:lnTo>
                    <a:lnTo>
                      <a:pt x="579" y="532"/>
                    </a:lnTo>
                    <a:lnTo>
                      <a:pt x="577" y="520"/>
                    </a:lnTo>
                    <a:lnTo>
                      <a:pt x="534" y="528"/>
                    </a:lnTo>
                    <a:lnTo>
                      <a:pt x="529" y="514"/>
                    </a:lnTo>
                    <a:lnTo>
                      <a:pt x="512" y="514"/>
                    </a:lnTo>
                    <a:lnTo>
                      <a:pt x="516" y="496"/>
                    </a:lnTo>
                    <a:lnTo>
                      <a:pt x="503" y="492"/>
                    </a:lnTo>
                    <a:lnTo>
                      <a:pt x="475" y="508"/>
                    </a:lnTo>
                    <a:lnTo>
                      <a:pt x="468" y="496"/>
                    </a:lnTo>
                    <a:lnTo>
                      <a:pt x="444" y="504"/>
                    </a:lnTo>
                    <a:lnTo>
                      <a:pt x="436" y="516"/>
                    </a:lnTo>
                    <a:lnTo>
                      <a:pt x="423" y="514"/>
                    </a:lnTo>
                    <a:lnTo>
                      <a:pt x="416" y="504"/>
                    </a:lnTo>
                    <a:lnTo>
                      <a:pt x="403" y="506"/>
                    </a:lnTo>
                    <a:lnTo>
                      <a:pt x="340" y="520"/>
                    </a:lnTo>
                    <a:lnTo>
                      <a:pt x="322" y="494"/>
                    </a:lnTo>
                    <a:lnTo>
                      <a:pt x="379" y="462"/>
                    </a:lnTo>
                    <a:lnTo>
                      <a:pt x="370" y="444"/>
                    </a:lnTo>
                    <a:lnTo>
                      <a:pt x="351" y="448"/>
                    </a:lnTo>
                    <a:lnTo>
                      <a:pt x="288" y="470"/>
                    </a:lnTo>
                    <a:lnTo>
                      <a:pt x="272" y="468"/>
                    </a:lnTo>
                    <a:lnTo>
                      <a:pt x="257" y="448"/>
                    </a:lnTo>
                    <a:lnTo>
                      <a:pt x="264" y="438"/>
                    </a:lnTo>
                    <a:lnTo>
                      <a:pt x="283" y="430"/>
                    </a:lnTo>
                    <a:lnTo>
                      <a:pt x="307" y="422"/>
                    </a:lnTo>
                    <a:lnTo>
                      <a:pt x="268" y="428"/>
                    </a:lnTo>
                    <a:lnTo>
                      <a:pt x="240" y="428"/>
                    </a:lnTo>
                    <a:lnTo>
                      <a:pt x="196" y="432"/>
                    </a:lnTo>
                    <a:lnTo>
                      <a:pt x="176" y="422"/>
                    </a:lnTo>
                    <a:lnTo>
                      <a:pt x="131" y="422"/>
                    </a:lnTo>
                    <a:lnTo>
                      <a:pt x="124" y="444"/>
                    </a:lnTo>
                    <a:lnTo>
                      <a:pt x="133" y="458"/>
                    </a:lnTo>
                    <a:lnTo>
                      <a:pt x="137" y="484"/>
                    </a:lnTo>
                    <a:lnTo>
                      <a:pt x="120" y="478"/>
                    </a:lnTo>
                    <a:lnTo>
                      <a:pt x="122" y="490"/>
                    </a:lnTo>
                    <a:lnTo>
                      <a:pt x="135" y="508"/>
                    </a:lnTo>
                    <a:lnTo>
                      <a:pt x="115" y="512"/>
                    </a:lnTo>
                    <a:lnTo>
                      <a:pt x="102" y="502"/>
                    </a:lnTo>
                    <a:lnTo>
                      <a:pt x="113" y="480"/>
                    </a:lnTo>
                    <a:lnTo>
                      <a:pt x="100" y="482"/>
                    </a:lnTo>
                    <a:lnTo>
                      <a:pt x="105" y="440"/>
                    </a:lnTo>
                    <a:lnTo>
                      <a:pt x="115" y="420"/>
                    </a:lnTo>
                    <a:lnTo>
                      <a:pt x="83" y="418"/>
                    </a:lnTo>
                    <a:lnTo>
                      <a:pt x="63" y="404"/>
                    </a:lnTo>
                    <a:lnTo>
                      <a:pt x="41" y="390"/>
                    </a:lnTo>
                    <a:lnTo>
                      <a:pt x="37" y="378"/>
                    </a:lnTo>
                    <a:lnTo>
                      <a:pt x="54" y="374"/>
                    </a:lnTo>
                    <a:lnTo>
                      <a:pt x="35" y="334"/>
                    </a:lnTo>
                    <a:lnTo>
                      <a:pt x="22" y="324"/>
                    </a:lnTo>
                    <a:lnTo>
                      <a:pt x="0" y="318"/>
                    </a:lnTo>
                    <a:lnTo>
                      <a:pt x="9" y="308"/>
                    </a:lnTo>
                    <a:lnTo>
                      <a:pt x="24" y="292"/>
                    </a:lnTo>
                    <a:lnTo>
                      <a:pt x="2" y="270"/>
                    </a:lnTo>
                    <a:lnTo>
                      <a:pt x="22" y="264"/>
                    </a:lnTo>
                    <a:lnTo>
                      <a:pt x="54" y="286"/>
                    </a:lnTo>
                    <a:lnTo>
                      <a:pt x="126" y="286"/>
                    </a:lnTo>
                    <a:lnTo>
                      <a:pt x="148" y="276"/>
                    </a:lnTo>
                    <a:lnTo>
                      <a:pt x="150" y="260"/>
                    </a:lnTo>
                    <a:lnTo>
                      <a:pt x="137" y="252"/>
                    </a:lnTo>
                    <a:lnTo>
                      <a:pt x="152" y="242"/>
                    </a:lnTo>
                    <a:lnTo>
                      <a:pt x="170" y="250"/>
                    </a:lnTo>
                    <a:lnTo>
                      <a:pt x="192" y="260"/>
                    </a:lnTo>
                    <a:lnTo>
                      <a:pt x="218" y="256"/>
                    </a:lnTo>
                    <a:lnTo>
                      <a:pt x="242" y="246"/>
                    </a:lnTo>
                    <a:lnTo>
                      <a:pt x="277" y="240"/>
                    </a:lnTo>
                    <a:lnTo>
                      <a:pt x="377" y="206"/>
                    </a:lnTo>
                    <a:lnTo>
                      <a:pt x="433" y="180"/>
                    </a:lnTo>
                    <a:lnTo>
                      <a:pt x="444" y="172"/>
                    </a:lnTo>
                    <a:lnTo>
                      <a:pt x="399" y="158"/>
                    </a:lnTo>
                    <a:lnTo>
                      <a:pt x="429" y="120"/>
                    </a:lnTo>
                    <a:lnTo>
                      <a:pt x="475" y="126"/>
                    </a:lnTo>
                    <a:lnTo>
                      <a:pt x="516" y="122"/>
                    </a:lnTo>
                    <a:lnTo>
                      <a:pt x="514" y="100"/>
                    </a:lnTo>
                    <a:lnTo>
                      <a:pt x="451" y="106"/>
                    </a:lnTo>
                    <a:lnTo>
                      <a:pt x="433" y="102"/>
                    </a:lnTo>
                    <a:lnTo>
                      <a:pt x="412" y="94"/>
                    </a:lnTo>
                    <a:cubicBezTo>
                      <a:pt x="418" y="83"/>
                      <a:pt x="414" y="84"/>
                      <a:pt x="420" y="84"/>
                    </a:cubicBezTo>
                    <a:lnTo>
                      <a:pt x="457" y="98"/>
                    </a:lnTo>
                    <a:lnTo>
                      <a:pt x="512" y="90"/>
                    </a:lnTo>
                    <a:lnTo>
                      <a:pt x="512" y="74"/>
                    </a:lnTo>
                    <a:lnTo>
                      <a:pt x="464" y="82"/>
                    </a:lnTo>
                    <a:lnTo>
                      <a:pt x="438" y="78"/>
                    </a:lnTo>
                    <a:cubicBezTo>
                      <a:pt x="431" y="75"/>
                      <a:pt x="418" y="70"/>
                      <a:pt x="418" y="70"/>
                    </a:cubicBezTo>
                    <a:lnTo>
                      <a:pt x="427" y="60"/>
                    </a:lnTo>
                    <a:lnTo>
                      <a:pt x="462" y="72"/>
                    </a:lnTo>
                    <a:lnTo>
                      <a:pt x="494" y="68"/>
                    </a:lnTo>
                    <a:lnTo>
                      <a:pt x="525" y="66"/>
                    </a:lnTo>
                    <a:lnTo>
                      <a:pt x="527" y="122"/>
                    </a:lnTo>
                    <a:lnTo>
                      <a:pt x="558" y="118"/>
                    </a:lnTo>
                    <a:lnTo>
                      <a:pt x="555" y="62"/>
                    </a:lnTo>
                    <a:lnTo>
                      <a:pt x="568" y="58"/>
                    </a:lnTo>
                    <a:lnTo>
                      <a:pt x="571" y="114"/>
                    </a:lnTo>
                    <a:lnTo>
                      <a:pt x="584" y="110"/>
                    </a:lnTo>
                    <a:lnTo>
                      <a:pt x="584" y="54"/>
                    </a:lnTo>
                    <a:lnTo>
                      <a:pt x="597" y="52"/>
                    </a:lnTo>
                    <a:lnTo>
                      <a:pt x="597" y="110"/>
                    </a:lnTo>
                    <a:lnTo>
                      <a:pt x="616" y="102"/>
                    </a:lnTo>
                    <a:lnTo>
                      <a:pt x="614" y="20"/>
                    </a:lnTo>
                    <a:lnTo>
                      <a:pt x="989" y="0"/>
                    </a:lnTo>
                    <a:lnTo>
                      <a:pt x="1143" y="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16" name="Freeform 32"/>
              <p:cNvSpPr>
                <a:spLocks/>
              </p:cNvSpPr>
              <p:nvPr/>
            </p:nvSpPr>
            <p:spPr bwMode="ltGray">
              <a:xfrm>
                <a:off x="2193" y="3470"/>
                <a:ext cx="222" cy="110"/>
              </a:xfrm>
              <a:custGeom>
                <a:avLst/>
                <a:gdLst/>
                <a:ahLst/>
                <a:cxnLst>
                  <a:cxn ang="0">
                    <a:pos x="190" y="0"/>
                  </a:cxn>
                  <a:cxn ang="0">
                    <a:pos x="110" y="16"/>
                  </a:cxn>
                  <a:cxn ang="0">
                    <a:pos x="112" y="22"/>
                  </a:cxn>
                  <a:cxn ang="0">
                    <a:pos x="172" y="14"/>
                  </a:cxn>
                  <a:cxn ang="0">
                    <a:pos x="170" y="26"/>
                  </a:cxn>
                  <a:cxn ang="0">
                    <a:pos x="110" y="38"/>
                  </a:cxn>
                  <a:cxn ang="0">
                    <a:pos x="112" y="50"/>
                  </a:cxn>
                  <a:cxn ang="0">
                    <a:pos x="174" y="34"/>
                  </a:cxn>
                  <a:cxn ang="0">
                    <a:pos x="178" y="80"/>
                  </a:cxn>
                  <a:cxn ang="0">
                    <a:pos x="120" y="84"/>
                  </a:cxn>
                  <a:cxn ang="0">
                    <a:pos x="74" y="44"/>
                  </a:cxn>
                  <a:cxn ang="0">
                    <a:pos x="74" y="56"/>
                  </a:cxn>
                  <a:cxn ang="0">
                    <a:pos x="110" y="86"/>
                  </a:cxn>
                  <a:cxn ang="0">
                    <a:pos x="46" y="94"/>
                  </a:cxn>
                  <a:cxn ang="0">
                    <a:pos x="46" y="30"/>
                  </a:cxn>
                  <a:cxn ang="0">
                    <a:pos x="30" y="34"/>
                  </a:cxn>
                  <a:cxn ang="0">
                    <a:pos x="34" y="94"/>
                  </a:cxn>
                  <a:cxn ang="0">
                    <a:pos x="12" y="88"/>
                  </a:cxn>
                  <a:cxn ang="0">
                    <a:pos x="12" y="32"/>
                  </a:cxn>
                  <a:cxn ang="0">
                    <a:pos x="0" y="28"/>
                  </a:cxn>
                  <a:cxn ang="0">
                    <a:pos x="4" y="92"/>
                  </a:cxn>
                  <a:cxn ang="0">
                    <a:pos x="70" y="110"/>
                  </a:cxn>
                  <a:cxn ang="0">
                    <a:pos x="182" y="98"/>
                  </a:cxn>
                  <a:cxn ang="0">
                    <a:pos x="204" y="72"/>
                  </a:cxn>
                  <a:cxn ang="0">
                    <a:pos x="190" y="0"/>
                  </a:cxn>
                </a:cxnLst>
                <a:rect l="0" t="0" r="r" b="b"/>
                <a:pathLst>
                  <a:path w="204" h="110">
                    <a:moveTo>
                      <a:pt x="190" y="0"/>
                    </a:moveTo>
                    <a:lnTo>
                      <a:pt x="110" y="16"/>
                    </a:lnTo>
                    <a:lnTo>
                      <a:pt x="112" y="22"/>
                    </a:lnTo>
                    <a:lnTo>
                      <a:pt x="172" y="14"/>
                    </a:lnTo>
                    <a:lnTo>
                      <a:pt x="170" y="26"/>
                    </a:lnTo>
                    <a:lnTo>
                      <a:pt x="110" y="38"/>
                    </a:lnTo>
                    <a:lnTo>
                      <a:pt x="112" y="50"/>
                    </a:lnTo>
                    <a:lnTo>
                      <a:pt x="174" y="34"/>
                    </a:lnTo>
                    <a:lnTo>
                      <a:pt x="178" y="80"/>
                    </a:lnTo>
                    <a:lnTo>
                      <a:pt x="120" y="84"/>
                    </a:lnTo>
                    <a:lnTo>
                      <a:pt x="74" y="44"/>
                    </a:lnTo>
                    <a:lnTo>
                      <a:pt x="74" y="56"/>
                    </a:lnTo>
                    <a:lnTo>
                      <a:pt x="110" y="86"/>
                    </a:lnTo>
                    <a:lnTo>
                      <a:pt x="46" y="94"/>
                    </a:lnTo>
                    <a:lnTo>
                      <a:pt x="46" y="30"/>
                    </a:lnTo>
                    <a:cubicBezTo>
                      <a:pt x="29" y="32"/>
                      <a:pt x="30" y="27"/>
                      <a:pt x="30" y="34"/>
                    </a:cubicBezTo>
                    <a:lnTo>
                      <a:pt x="34" y="94"/>
                    </a:lnTo>
                    <a:lnTo>
                      <a:pt x="12" y="88"/>
                    </a:lnTo>
                    <a:lnTo>
                      <a:pt x="12" y="32"/>
                    </a:lnTo>
                    <a:lnTo>
                      <a:pt x="0" y="28"/>
                    </a:lnTo>
                    <a:lnTo>
                      <a:pt x="4" y="92"/>
                    </a:lnTo>
                    <a:lnTo>
                      <a:pt x="70" y="110"/>
                    </a:lnTo>
                    <a:lnTo>
                      <a:pt x="182" y="98"/>
                    </a:lnTo>
                    <a:lnTo>
                      <a:pt x="204" y="72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17" name="Freeform 33"/>
              <p:cNvSpPr>
                <a:spLocks/>
              </p:cNvSpPr>
              <p:nvPr/>
            </p:nvSpPr>
            <p:spPr bwMode="ltGray">
              <a:xfrm>
                <a:off x="2874" y="3426"/>
                <a:ext cx="1004" cy="606"/>
              </a:xfrm>
              <a:custGeom>
                <a:avLst/>
                <a:gdLst/>
                <a:ahLst/>
                <a:cxnLst>
                  <a:cxn ang="0">
                    <a:pos x="487" y="28"/>
                  </a:cxn>
                  <a:cxn ang="0">
                    <a:pos x="487" y="36"/>
                  </a:cxn>
                  <a:cxn ang="0">
                    <a:pos x="315" y="56"/>
                  </a:cxn>
                  <a:cxn ang="0">
                    <a:pos x="520" y="42"/>
                  </a:cxn>
                  <a:cxn ang="0">
                    <a:pos x="317" y="66"/>
                  </a:cxn>
                  <a:cxn ang="0">
                    <a:pos x="392" y="88"/>
                  </a:cxn>
                  <a:cxn ang="0">
                    <a:pos x="514" y="82"/>
                  </a:cxn>
                  <a:cxn ang="0">
                    <a:pos x="535" y="102"/>
                  </a:cxn>
                  <a:cxn ang="0">
                    <a:pos x="518" y="130"/>
                  </a:cxn>
                  <a:cxn ang="0">
                    <a:pos x="601" y="182"/>
                  </a:cxn>
                  <a:cxn ang="0">
                    <a:pos x="780" y="206"/>
                  </a:cxn>
                  <a:cxn ang="0">
                    <a:pos x="845" y="186"/>
                  </a:cxn>
                  <a:cxn ang="0">
                    <a:pos x="841" y="210"/>
                  </a:cxn>
                  <a:cxn ang="0">
                    <a:pos x="865" y="240"/>
                  </a:cxn>
                  <a:cxn ang="0">
                    <a:pos x="969" y="224"/>
                  </a:cxn>
                  <a:cxn ang="0">
                    <a:pos x="1000" y="214"/>
                  </a:cxn>
                  <a:cxn ang="0">
                    <a:pos x="993" y="248"/>
                  </a:cxn>
                  <a:cxn ang="0">
                    <a:pos x="997" y="262"/>
                  </a:cxn>
                  <a:cxn ang="0">
                    <a:pos x="993" y="282"/>
                  </a:cxn>
                  <a:cxn ang="0">
                    <a:pos x="954" y="342"/>
                  </a:cxn>
                  <a:cxn ang="0">
                    <a:pos x="910" y="358"/>
                  </a:cxn>
                  <a:cxn ang="0">
                    <a:pos x="886" y="414"/>
                  </a:cxn>
                  <a:cxn ang="0">
                    <a:pos x="869" y="430"/>
                  </a:cxn>
                  <a:cxn ang="0">
                    <a:pos x="882" y="472"/>
                  </a:cxn>
                  <a:cxn ang="0">
                    <a:pos x="862" y="452"/>
                  </a:cxn>
                  <a:cxn ang="0">
                    <a:pos x="847" y="440"/>
                  </a:cxn>
                  <a:cxn ang="0">
                    <a:pos x="860" y="380"/>
                  </a:cxn>
                  <a:cxn ang="0">
                    <a:pos x="688" y="398"/>
                  </a:cxn>
                  <a:cxn ang="0">
                    <a:pos x="710" y="430"/>
                  </a:cxn>
                  <a:cxn ang="0">
                    <a:pos x="660" y="436"/>
                  </a:cxn>
                  <a:cxn ang="0">
                    <a:pos x="570" y="400"/>
                  </a:cxn>
                  <a:cxn ang="0">
                    <a:pos x="616" y="444"/>
                  </a:cxn>
                  <a:cxn ang="0">
                    <a:pos x="647" y="476"/>
                  </a:cxn>
                  <a:cxn ang="0">
                    <a:pos x="575" y="470"/>
                  </a:cxn>
                  <a:cxn ang="0">
                    <a:pos x="538" y="480"/>
                  </a:cxn>
                  <a:cxn ang="0">
                    <a:pos x="487" y="478"/>
                  </a:cxn>
                  <a:cxn ang="0">
                    <a:pos x="409" y="512"/>
                  </a:cxn>
                  <a:cxn ang="0">
                    <a:pos x="357" y="520"/>
                  </a:cxn>
                  <a:cxn ang="0">
                    <a:pos x="374" y="550"/>
                  </a:cxn>
                  <a:cxn ang="0">
                    <a:pos x="0" y="606"/>
                  </a:cxn>
                  <a:cxn ang="0">
                    <a:pos x="296" y="8"/>
                  </a:cxn>
                </a:cxnLst>
                <a:rect l="0" t="0" r="r" b="b"/>
                <a:pathLst>
                  <a:path w="1004" h="606">
                    <a:moveTo>
                      <a:pt x="315" y="22"/>
                    </a:moveTo>
                    <a:lnTo>
                      <a:pt x="487" y="28"/>
                    </a:lnTo>
                    <a:lnTo>
                      <a:pt x="518" y="18"/>
                    </a:lnTo>
                    <a:lnTo>
                      <a:pt x="487" y="36"/>
                    </a:lnTo>
                    <a:lnTo>
                      <a:pt x="313" y="36"/>
                    </a:lnTo>
                    <a:lnTo>
                      <a:pt x="315" y="56"/>
                    </a:lnTo>
                    <a:lnTo>
                      <a:pt x="487" y="52"/>
                    </a:lnTo>
                    <a:lnTo>
                      <a:pt x="520" y="42"/>
                    </a:lnTo>
                    <a:lnTo>
                      <a:pt x="487" y="64"/>
                    </a:lnTo>
                    <a:lnTo>
                      <a:pt x="317" y="66"/>
                    </a:lnTo>
                    <a:lnTo>
                      <a:pt x="333" y="78"/>
                    </a:lnTo>
                    <a:lnTo>
                      <a:pt x="392" y="88"/>
                    </a:lnTo>
                    <a:lnTo>
                      <a:pt x="477" y="84"/>
                    </a:lnTo>
                    <a:lnTo>
                      <a:pt x="514" y="82"/>
                    </a:lnTo>
                    <a:lnTo>
                      <a:pt x="516" y="102"/>
                    </a:lnTo>
                    <a:lnTo>
                      <a:pt x="535" y="102"/>
                    </a:lnTo>
                    <a:lnTo>
                      <a:pt x="540" y="120"/>
                    </a:lnTo>
                    <a:lnTo>
                      <a:pt x="518" y="130"/>
                    </a:lnTo>
                    <a:lnTo>
                      <a:pt x="527" y="148"/>
                    </a:lnTo>
                    <a:lnTo>
                      <a:pt x="601" y="182"/>
                    </a:lnTo>
                    <a:lnTo>
                      <a:pt x="701" y="202"/>
                    </a:lnTo>
                    <a:lnTo>
                      <a:pt x="780" y="206"/>
                    </a:lnTo>
                    <a:lnTo>
                      <a:pt x="817" y="196"/>
                    </a:lnTo>
                    <a:lnTo>
                      <a:pt x="845" y="186"/>
                    </a:lnTo>
                    <a:lnTo>
                      <a:pt x="856" y="194"/>
                    </a:lnTo>
                    <a:lnTo>
                      <a:pt x="841" y="210"/>
                    </a:lnTo>
                    <a:lnTo>
                      <a:pt x="843" y="228"/>
                    </a:lnTo>
                    <a:lnTo>
                      <a:pt x="865" y="240"/>
                    </a:lnTo>
                    <a:lnTo>
                      <a:pt x="921" y="236"/>
                    </a:lnTo>
                    <a:lnTo>
                      <a:pt x="969" y="224"/>
                    </a:lnTo>
                    <a:lnTo>
                      <a:pt x="991" y="204"/>
                    </a:lnTo>
                    <a:lnTo>
                      <a:pt x="1000" y="214"/>
                    </a:lnTo>
                    <a:lnTo>
                      <a:pt x="984" y="232"/>
                    </a:lnTo>
                    <a:lnTo>
                      <a:pt x="993" y="248"/>
                    </a:lnTo>
                    <a:lnTo>
                      <a:pt x="982" y="260"/>
                    </a:lnTo>
                    <a:lnTo>
                      <a:pt x="997" y="262"/>
                    </a:lnTo>
                    <a:lnTo>
                      <a:pt x="1004" y="274"/>
                    </a:lnTo>
                    <a:lnTo>
                      <a:pt x="993" y="282"/>
                    </a:lnTo>
                    <a:lnTo>
                      <a:pt x="941" y="328"/>
                    </a:lnTo>
                    <a:lnTo>
                      <a:pt x="954" y="342"/>
                    </a:lnTo>
                    <a:lnTo>
                      <a:pt x="928" y="358"/>
                    </a:lnTo>
                    <a:lnTo>
                      <a:pt x="910" y="358"/>
                    </a:lnTo>
                    <a:lnTo>
                      <a:pt x="871" y="378"/>
                    </a:lnTo>
                    <a:lnTo>
                      <a:pt x="886" y="414"/>
                    </a:lnTo>
                    <a:lnTo>
                      <a:pt x="882" y="442"/>
                    </a:lnTo>
                    <a:lnTo>
                      <a:pt x="869" y="430"/>
                    </a:lnTo>
                    <a:lnTo>
                      <a:pt x="869" y="450"/>
                    </a:lnTo>
                    <a:lnTo>
                      <a:pt x="882" y="472"/>
                    </a:lnTo>
                    <a:lnTo>
                      <a:pt x="851" y="472"/>
                    </a:lnTo>
                    <a:lnTo>
                      <a:pt x="862" y="452"/>
                    </a:lnTo>
                    <a:lnTo>
                      <a:pt x="865" y="428"/>
                    </a:lnTo>
                    <a:lnTo>
                      <a:pt x="847" y="440"/>
                    </a:lnTo>
                    <a:lnTo>
                      <a:pt x="851" y="398"/>
                    </a:lnTo>
                    <a:lnTo>
                      <a:pt x="860" y="380"/>
                    </a:lnTo>
                    <a:lnTo>
                      <a:pt x="756" y="396"/>
                    </a:lnTo>
                    <a:lnTo>
                      <a:pt x="688" y="398"/>
                    </a:lnTo>
                    <a:lnTo>
                      <a:pt x="708" y="418"/>
                    </a:lnTo>
                    <a:lnTo>
                      <a:pt x="710" y="430"/>
                    </a:lnTo>
                    <a:lnTo>
                      <a:pt x="690" y="442"/>
                    </a:lnTo>
                    <a:lnTo>
                      <a:pt x="660" y="436"/>
                    </a:lnTo>
                    <a:lnTo>
                      <a:pt x="588" y="406"/>
                    </a:lnTo>
                    <a:lnTo>
                      <a:pt x="570" y="400"/>
                    </a:lnTo>
                    <a:lnTo>
                      <a:pt x="548" y="424"/>
                    </a:lnTo>
                    <a:lnTo>
                      <a:pt x="616" y="444"/>
                    </a:lnTo>
                    <a:lnTo>
                      <a:pt x="649" y="462"/>
                    </a:lnTo>
                    <a:lnTo>
                      <a:pt x="647" y="476"/>
                    </a:lnTo>
                    <a:lnTo>
                      <a:pt x="629" y="494"/>
                    </a:lnTo>
                    <a:lnTo>
                      <a:pt x="575" y="470"/>
                    </a:lnTo>
                    <a:lnTo>
                      <a:pt x="553" y="482"/>
                    </a:lnTo>
                    <a:lnTo>
                      <a:pt x="538" y="480"/>
                    </a:lnTo>
                    <a:lnTo>
                      <a:pt x="496" y="462"/>
                    </a:lnTo>
                    <a:lnTo>
                      <a:pt x="487" y="478"/>
                    </a:lnTo>
                    <a:lnTo>
                      <a:pt x="431" y="476"/>
                    </a:lnTo>
                    <a:lnTo>
                      <a:pt x="409" y="512"/>
                    </a:lnTo>
                    <a:lnTo>
                      <a:pt x="365" y="508"/>
                    </a:lnTo>
                    <a:lnTo>
                      <a:pt x="357" y="520"/>
                    </a:lnTo>
                    <a:lnTo>
                      <a:pt x="370" y="534"/>
                    </a:lnTo>
                    <a:lnTo>
                      <a:pt x="374" y="550"/>
                    </a:lnTo>
                    <a:lnTo>
                      <a:pt x="342" y="606"/>
                    </a:lnTo>
                    <a:lnTo>
                      <a:pt x="0" y="606"/>
                    </a:lnTo>
                    <a:lnTo>
                      <a:pt x="8" y="0"/>
                    </a:lnTo>
                    <a:lnTo>
                      <a:pt x="296" y="8"/>
                    </a:lnTo>
                    <a:lnTo>
                      <a:pt x="315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18" name="Freeform 34"/>
              <p:cNvSpPr>
                <a:spLocks/>
              </p:cNvSpPr>
              <p:nvPr/>
            </p:nvSpPr>
            <p:spPr bwMode="ltGray">
              <a:xfrm>
                <a:off x="3210" y="3454"/>
                <a:ext cx="161" cy="92"/>
              </a:xfrm>
              <a:custGeom>
                <a:avLst/>
                <a:gdLst/>
                <a:ahLst/>
                <a:cxnLst>
                  <a:cxn ang="0">
                    <a:pos x="0" y="82"/>
                  </a:cxn>
                  <a:cxn ang="0">
                    <a:pos x="4" y="2"/>
                  </a:cxn>
                  <a:cxn ang="0">
                    <a:pos x="18" y="0"/>
                  </a:cxn>
                  <a:cxn ang="0">
                    <a:pos x="12" y="74"/>
                  </a:cxn>
                  <a:cxn ang="0">
                    <a:pos x="44" y="78"/>
                  </a:cxn>
                  <a:cxn ang="0">
                    <a:pos x="46" y="2"/>
                  </a:cxn>
                  <a:cxn ang="0">
                    <a:pos x="58" y="2"/>
                  </a:cxn>
                  <a:cxn ang="0">
                    <a:pos x="56" y="72"/>
                  </a:cxn>
                  <a:cxn ang="0">
                    <a:pos x="94" y="70"/>
                  </a:cxn>
                  <a:cxn ang="0">
                    <a:pos x="92" y="2"/>
                  </a:cxn>
                  <a:cxn ang="0">
                    <a:pos x="106" y="4"/>
                  </a:cxn>
                  <a:cxn ang="0">
                    <a:pos x="104" y="68"/>
                  </a:cxn>
                  <a:cxn ang="0">
                    <a:pos x="136" y="64"/>
                  </a:cxn>
                  <a:cxn ang="0">
                    <a:pos x="128" y="0"/>
                  </a:cxn>
                  <a:cxn ang="0">
                    <a:pos x="142" y="2"/>
                  </a:cxn>
                  <a:cxn ang="0">
                    <a:pos x="148" y="70"/>
                  </a:cxn>
                  <a:cxn ang="0">
                    <a:pos x="60" y="88"/>
                  </a:cxn>
                  <a:cxn ang="0">
                    <a:pos x="8" y="92"/>
                  </a:cxn>
                  <a:cxn ang="0">
                    <a:pos x="0" y="82"/>
                  </a:cxn>
                </a:cxnLst>
                <a:rect l="0" t="0" r="r" b="b"/>
                <a:pathLst>
                  <a:path w="148" h="92">
                    <a:moveTo>
                      <a:pt x="0" y="82"/>
                    </a:moveTo>
                    <a:lnTo>
                      <a:pt x="4" y="2"/>
                    </a:lnTo>
                    <a:lnTo>
                      <a:pt x="18" y="0"/>
                    </a:lnTo>
                    <a:lnTo>
                      <a:pt x="12" y="74"/>
                    </a:lnTo>
                    <a:lnTo>
                      <a:pt x="44" y="78"/>
                    </a:lnTo>
                    <a:lnTo>
                      <a:pt x="46" y="2"/>
                    </a:lnTo>
                    <a:lnTo>
                      <a:pt x="58" y="2"/>
                    </a:lnTo>
                    <a:lnTo>
                      <a:pt x="56" y="72"/>
                    </a:lnTo>
                    <a:lnTo>
                      <a:pt x="94" y="70"/>
                    </a:lnTo>
                    <a:lnTo>
                      <a:pt x="92" y="2"/>
                    </a:lnTo>
                    <a:lnTo>
                      <a:pt x="106" y="4"/>
                    </a:lnTo>
                    <a:lnTo>
                      <a:pt x="104" y="68"/>
                    </a:lnTo>
                    <a:lnTo>
                      <a:pt x="136" y="64"/>
                    </a:lnTo>
                    <a:lnTo>
                      <a:pt x="128" y="0"/>
                    </a:lnTo>
                    <a:lnTo>
                      <a:pt x="142" y="2"/>
                    </a:lnTo>
                    <a:lnTo>
                      <a:pt x="148" y="70"/>
                    </a:lnTo>
                    <a:lnTo>
                      <a:pt x="60" y="88"/>
                    </a:lnTo>
                    <a:lnTo>
                      <a:pt x="8" y="92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287779" name="Rectangle 35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87780" name="Rectangle 36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859088"/>
            <a:ext cx="5715000" cy="2162175"/>
          </a:xfrm>
        </p:spPr>
        <p:txBody>
          <a:bodyPr anchor="ctr"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3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83B4F-E221-4E1F-A846-62645720B8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021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32FD6-6AC2-4728-8160-225792F005C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154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9400"/>
            <a:ext cx="2057400" cy="5816600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9400"/>
            <a:ext cx="6019800" cy="5816600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52393-5134-447D-A3F1-66A7F56F169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7050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8229600" cy="1143000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89696-184A-4B2C-B1B5-2E21DB3988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34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A5EEF-5EFD-4EA2-8967-D815797E072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131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DDD49-ACB9-4A60-B3DF-8DA5C80AAEF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67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E8E41-8FD1-4971-9F9E-3FC45DEE682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5613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03BAC-55FC-4321-9489-A1100808673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83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C6B22-AB4A-4CE0-87C1-B4201BA6588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835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F3E7B-3BC6-4798-B3BD-C493D238EB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547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37E04-417B-473F-9B43-D1CC706CD00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99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C5604-8514-4A62-9E44-39B46F3DFB1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30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403600"/>
            <a:ext cx="9144000" cy="3454400"/>
            <a:chOff x="0" y="2144"/>
            <a:chExt cx="5760" cy="2176"/>
          </a:xfrm>
        </p:grpSpPr>
        <p:sp>
          <p:nvSpPr>
            <p:cNvPr id="286723" name="Freeform 3"/>
            <p:cNvSpPr>
              <a:spLocks/>
            </p:cNvSpPr>
            <p:nvPr/>
          </p:nvSpPr>
          <p:spPr bwMode="ltGray">
            <a:xfrm>
              <a:off x="0" y="3182"/>
              <a:ext cx="5760" cy="1134"/>
            </a:xfrm>
            <a:custGeom>
              <a:avLst/>
              <a:gdLst/>
              <a:ahLst/>
              <a:cxnLst>
                <a:cxn ang="0">
                  <a:pos x="4312" y="616"/>
                </a:cxn>
                <a:cxn ang="0">
                  <a:pos x="4312" y="1232"/>
                </a:cxn>
                <a:cxn ang="0">
                  <a:pos x="0" y="1232"/>
                </a:cxn>
                <a:cxn ang="0">
                  <a:pos x="0" y="0"/>
                </a:cxn>
                <a:cxn ang="0">
                  <a:pos x="147" y="48"/>
                </a:cxn>
                <a:cxn ang="0">
                  <a:pos x="200" y="112"/>
                </a:cxn>
                <a:cxn ang="0">
                  <a:pos x="260" y="160"/>
                </a:cxn>
                <a:cxn ang="0">
                  <a:pos x="425" y="120"/>
                </a:cxn>
                <a:cxn ang="0">
                  <a:pos x="503" y="88"/>
                </a:cxn>
                <a:cxn ang="0">
                  <a:pos x="616" y="112"/>
                </a:cxn>
                <a:cxn ang="0">
                  <a:pos x="677" y="200"/>
                </a:cxn>
                <a:cxn ang="0">
                  <a:pos x="703" y="216"/>
                </a:cxn>
                <a:cxn ang="0">
                  <a:pos x="755" y="264"/>
                </a:cxn>
                <a:cxn ang="0">
                  <a:pos x="868" y="288"/>
                </a:cxn>
                <a:cxn ang="0">
                  <a:pos x="842" y="304"/>
                </a:cxn>
                <a:cxn ang="0">
                  <a:pos x="850" y="328"/>
                </a:cxn>
                <a:cxn ang="0">
                  <a:pos x="824" y="344"/>
                </a:cxn>
                <a:cxn ang="0">
                  <a:pos x="928" y="424"/>
                </a:cxn>
                <a:cxn ang="0">
                  <a:pos x="1015" y="392"/>
                </a:cxn>
                <a:cxn ang="0">
                  <a:pos x="1163" y="432"/>
                </a:cxn>
                <a:cxn ang="0">
                  <a:pos x="1267" y="496"/>
                </a:cxn>
                <a:cxn ang="0">
                  <a:pos x="1371" y="560"/>
                </a:cxn>
                <a:cxn ang="0">
                  <a:pos x="1449" y="568"/>
                </a:cxn>
                <a:cxn ang="0">
                  <a:pos x="1657" y="552"/>
                </a:cxn>
                <a:cxn ang="0">
                  <a:pos x="1709" y="560"/>
                </a:cxn>
                <a:cxn ang="0">
                  <a:pos x="1718" y="584"/>
                </a:cxn>
                <a:cxn ang="0">
                  <a:pos x="1779" y="608"/>
                </a:cxn>
                <a:cxn ang="0">
                  <a:pos x="1831" y="648"/>
                </a:cxn>
                <a:cxn ang="0">
                  <a:pos x="1848" y="720"/>
                </a:cxn>
                <a:cxn ang="0">
                  <a:pos x="1900" y="744"/>
                </a:cxn>
                <a:cxn ang="0">
                  <a:pos x="2039" y="792"/>
                </a:cxn>
                <a:cxn ang="0">
                  <a:pos x="2160" y="752"/>
                </a:cxn>
                <a:cxn ang="0">
                  <a:pos x="2403" y="840"/>
                </a:cxn>
                <a:cxn ang="0">
                  <a:pos x="2620" y="784"/>
                </a:cxn>
                <a:cxn ang="0">
                  <a:pos x="2698" y="728"/>
                </a:cxn>
                <a:cxn ang="0">
                  <a:pos x="2854" y="696"/>
                </a:cxn>
                <a:cxn ang="0">
                  <a:pos x="3063" y="640"/>
                </a:cxn>
                <a:cxn ang="0">
                  <a:pos x="3123" y="648"/>
                </a:cxn>
                <a:cxn ang="0">
                  <a:pos x="3149" y="672"/>
                </a:cxn>
                <a:cxn ang="0">
                  <a:pos x="3175" y="680"/>
                </a:cxn>
                <a:cxn ang="0">
                  <a:pos x="3306" y="648"/>
                </a:cxn>
                <a:cxn ang="0">
                  <a:pos x="3644" y="712"/>
                </a:cxn>
                <a:cxn ang="0">
                  <a:pos x="3687" y="808"/>
                </a:cxn>
                <a:cxn ang="0">
                  <a:pos x="3696" y="832"/>
                </a:cxn>
                <a:cxn ang="0">
                  <a:pos x="3748" y="848"/>
                </a:cxn>
                <a:cxn ang="0">
                  <a:pos x="3817" y="824"/>
                </a:cxn>
                <a:cxn ang="0">
                  <a:pos x="3843" y="728"/>
                </a:cxn>
                <a:cxn ang="0">
                  <a:pos x="3852" y="688"/>
                </a:cxn>
                <a:cxn ang="0">
                  <a:pos x="3904" y="672"/>
                </a:cxn>
                <a:cxn ang="0">
                  <a:pos x="3982" y="712"/>
                </a:cxn>
                <a:cxn ang="0">
                  <a:pos x="4000" y="760"/>
                </a:cxn>
                <a:cxn ang="0">
                  <a:pos x="4008" y="800"/>
                </a:cxn>
                <a:cxn ang="0">
                  <a:pos x="4034" y="816"/>
                </a:cxn>
                <a:cxn ang="0">
                  <a:pos x="4138" y="776"/>
                </a:cxn>
                <a:cxn ang="0">
                  <a:pos x="4225" y="704"/>
                </a:cxn>
                <a:cxn ang="0">
                  <a:pos x="4286" y="648"/>
                </a:cxn>
                <a:cxn ang="0">
                  <a:pos x="4312" y="616"/>
                </a:cxn>
              </a:cxnLst>
              <a:rect l="0" t="0" r="r" b="b"/>
              <a:pathLst>
                <a:path w="4312" h="1232">
                  <a:moveTo>
                    <a:pt x="4312" y="616"/>
                  </a:moveTo>
                  <a:lnTo>
                    <a:pt x="4312" y="1232"/>
                  </a:lnTo>
                  <a:lnTo>
                    <a:pt x="0" y="1232"/>
                  </a:lnTo>
                  <a:lnTo>
                    <a:pt x="0" y="0"/>
                  </a:lnTo>
                  <a:cubicBezTo>
                    <a:pt x="50" y="15"/>
                    <a:pt x="103" y="21"/>
                    <a:pt x="147" y="48"/>
                  </a:cubicBezTo>
                  <a:cubicBezTo>
                    <a:pt x="168" y="76"/>
                    <a:pt x="168" y="93"/>
                    <a:pt x="200" y="112"/>
                  </a:cubicBezTo>
                  <a:cubicBezTo>
                    <a:pt x="213" y="149"/>
                    <a:pt x="226" y="139"/>
                    <a:pt x="260" y="160"/>
                  </a:cubicBezTo>
                  <a:cubicBezTo>
                    <a:pt x="317" y="143"/>
                    <a:pt x="367" y="132"/>
                    <a:pt x="425" y="120"/>
                  </a:cubicBezTo>
                  <a:cubicBezTo>
                    <a:pt x="454" y="114"/>
                    <a:pt x="475" y="97"/>
                    <a:pt x="503" y="88"/>
                  </a:cubicBezTo>
                  <a:cubicBezTo>
                    <a:pt x="540" y="99"/>
                    <a:pt x="616" y="112"/>
                    <a:pt x="616" y="112"/>
                  </a:cubicBezTo>
                  <a:cubicBezTo>
                    <a:pt x="665" y="142"/>
                    <a:pt x="643" y="169"/>
                    <a:pt x="677" y="200"/>
                  </a:cubicBezTo>
                  <a:cubicBezTo>
                    <a:pt x="684" y="207"/>
                    <a:pt x="695" y="210"/>
                    <a:pt x="703" y="216"/>
                  </a:cubicBezTo>
                  <a:cubicBezTo>
                    <a:pt x="721" y="231"/>
                    <a:pt x="755" y="264"/>
                    <a:pt x="755" y="264"/>
                  </a:cubicBezTo>
                  <a:cubicBezTo>
                    <a:pt x="801" y="253"/>
                    <a:pt x="838" y="248"/>
                    <a:pt x="868" y="288"/>
                  </a:cubicBezTo>
                  <a:cubicBezTo>
                    <a:pt x="859" y="293"/>
                    <a:pt x="846" y="295"/>
                    <a:pt x="842" y="304"/>
                  </a:cubicBezTo>
                  <a:cubicBezTo>
                    <a:pt x="838" y="312"/>
                    <a:pt x="854" y="320"/>
                    <a:pt x="850" y="328"/>
                  </a:cubicBezTo>
                  <a:cubicBezTo>
                    <a:pt x="846" y="337"/>
                    <a:pt x="833" y="339"/>
                    <a:pt x="824" y="344"/>
                  </a:cubicBezTo>
                  <a:cubicBezTo>
                    <a:pt x="843" y="394"/>
                    <a:pt x="875" y="408"/>
                    <a:pt x="928" y="424"/>
                  </a:cubicBezTo>
                  <a:cubicBezTo>
                    <a:pt x="960" y="414"/>
                    <a:pt x="983" y="400"/>
                    <a:pt x="1015" y="392"/>
                  </a:cubicBezTo>
                  <a:cubicBezTo>
                    <a:pt x="1068" y="402"/>
                    <a:pt x="1107" y="423"/>
                    <a:pt x="1163" y="432"/>
                  </a:cubicBezTo>
                  <a:cubicBezTo>
                    <a:pt x="1197" y="453"/>
                    <a:pt x="1232" y="475"/>
                    <a:pt x="1267" y="496"/>
                  </a:cubicBezTo>
                  <a:cubicBezTo>
                    <a:pt x="1297" y="515"/>
                    <a:pt x="1332" y="551"/>
                    <a:pt x="1371" y="560"/>
                  </a:cubicBezTo>
                  <a:cubicBezTo>
                    <a:pt x="1396" y="566"/>
                    <a:pt x="1423" y="565"/>
                    <a:pt x="1449" y="568"/>
                  </a:cubicBezTo>
                  <a:cubicBezTo>
                    <a:pt x="1516" y="583"/>
                    <a:pt x="1592" y="572"/>
                    <a:pt x="1657" y="552"/>
                  </a:cubicBezTo>
                  <a:cubicBezTo>
                    <a:pt x="1674" y="555"/>
                    <a:pt x="1694" y="552"/>
                    <a:pt x="1709" y="560"/>
                  </a:cubicBezTo>
                  <a:cubicBezTo>
                    <a:pt x="1717" y="564"/>
                    <a:pt x="1712" y="577"/>
                    <a:pt x="1718" y="584"/>
                  </a:cubicBezTo>
                  <a:cubicBezTo>
                    <a:pt x="1733" y="601"/>
                    <a:pt x="1758" y="603"/>
                    <a:pt x="1779" y="608"/>
                  </a:cubicBezTo>
                  <a:cubicBezTo>
                    <a:pt x="1795" y="623"/>
                    <a:pt x="1817" y="632"/>
                    <a:pt x="1831" y="648"/>
                  </a:cubicBezTo>
                  <a:cubicBezTo>
                    <a:pt x="1840" y="659"/>
                    <a:pt x="1847" y="719"/>
                    <a:pt x="1848" y="720"/>
                  </a:cubicBezTo>
                  <a:cubicBezTo>
                    <a:pt x="1855" y="732"/>
                    <a:pt x="1888" y="741"/>
                    <a:pt x="1900" y="744"/>
                  </a:cubicBezTo>
                  <a:cubicBezTo>
                    <a:pt x="1953" y="758"/>
                    <a:pt x="1991" y="777"/>
                    <a:pt x="2039" y="792"/>
                  </a:cubicBezTo>
                  <a:cubicBezTo>
                    <a:pt x="2109" y="776"/>
                    <a:pt x="2103" y="770"/>
                    <a:pt x="2160" y="752"/>
                  </a:cubicBezTo>
                  <a:cubicBezTo>
                    <a:pt x="2245" y="763"/>
                    <a:pt x="2332" y="796"/>
                    <a:pt x="2403" y="840"/>
                  </a:cubicBezTo>
                  <a:cubicBezTo>
                    <a:pt x="2476" y="823"/>
                    <a:pt x="2549" y="806"/>
                    <a:pt x="2620" y="784"/>
                  </a:cubicBezTo>
                  <a:cubicBezTo>
                    <a:pt x="2653" y="774"/>
                    <a:pt x="2667" y="741"/>
                    <a:pt x="2698" y="728"/>
                  </a:cubicBezTo>
                  <a:cubicBezTo>
                    <a:pt x="2754" y="705"/>
                    <a:pt x="2795" y="702"/>
                    <a:pt x="2854" y="696"/>
                  </a:cubicBezTo>
                  <a:cubicBezTo>
                    <a:pt x="2925" y="680"/>
                    <a:pt x="2991" y="653"/>
                    <a:pt x="3063" y="640"/>
                  </a:cubicBezTo>
                  <a:cubicBezTo>
                    <a:pt x="3083" y="643"/>
                    <a:pt x="3104" y="641"/>
                    <a:pt x="3123" y="648"/>
                  </a:cubicBezTo>
                  <a:cubicBezTo>
                    <a:pt x="3135" y="652"/>
                    <a:pt x="3140" y="666"/>
                    <a:pt x="3149" y="672"/>
                  </a:cubicBezTo>
                  <a:cubicBezTo>
                    <a:pt x="3157" y="677"/>
                    <a:pt x="3167" y="677"/>
                    <a:pt x="3175" y="680"/>
                  </a:cubicBezTo>
                  <a:cubicBezTo>
                    <a:pt x="3221" y="666"/>
                    <a:pt x="3265" y="673"/>
                    <a:pt x="3306" y="648"/>
                  </a:cubicBezTo>
                  <a:cubicBezTo>
                    <a:pt x="3415" y="682"/>
                    <a:pt x="3532" y="686"/>
                    <a:pt x="3644" y="712"/>
                  </a:cubicBezTo>
                  <a:cubicBezTo>
                    <a:pt x="3666" y="742"/>
                    <a:pt x="3675" y="774"/>
                    <a:pt x="3687" y="808"/>
                  </a:cubicBezTo>
                  <a:cubicBezTo>
                    <a:pt x="3691" y="816"/>
                    <a:pt x="3687" y="829"/>
                    <a:pt x="3696" y="832"/>
                  </a:cubicBezTo>
                  <a:cubicBezTo>
                    <a:pt x="3713" y="837"/>
                    <a:pt x="3748" y="848"/>
                    <a:pt x="3748" y="848"/>
                  </a:cubicBezTo>
                  <a:cubicBezTo>
                    <a:pt x="3798" y="833"/>
                    <a:pt x="3786" y="867"/>
                    <a:pt x="3817" y="824"/>
                  </a:cubicBezTo>
                  <a:cubicBezTo>
                    <a:pt x="3806" y="780"/>
                    <a:pt x="3809" y="760"/>
                    <a:pt x="3843" y="728"/>
                  </a:cubicBezTo>
                  <a:cubicBezTo>
                    <a:pt x="3847" y="715"/>
                    <a:pt x="3841" y="698"/>
                    <a:pt x="3852" y="688"/>
                  </a:cubicBezTo>
                  <a:cubicBezTo>
                    <a:pt x="3865" y="676"/>
                    <a:pt x="3904" y="672"/>
                    <a:pt x="3904" y="672"/>
                  </a:cubicBezTo>
                  <a:cubicBezTo>
                    <a:pt x="3932" y="681"/>
                    <a:pt x="3982" y="712"/>
                    <a:pt x="3982" y="712"/>
                  </a:cubicBezTo>
                  <a:cubicBezTo>
                    <a:pt x="3988" y="728"/>
                    <a:pt x="3996" y="743"/>
                    <a:pt x="4000" y="760"/>
                  </a:cubicBezTo>
                  <a:cubicBezTo>
                    <a:pt x="4003" y="773"/>
                    <a:pt x="4001" y="788"/>
                    <a:pt x="4008" y="800"/>
                  </a:cubicBezTo>
                  <a:cubicBezTo>
                    <a:pt x="4014" y="808"/>
                    <a:pt x="4026" y="811"/>
                    <a:pt x="4034" y="816"/>
                  </a:cubicBezTo>
                  <a:cubicBezTo>
                    <a:pt x="4072" y="804"/>
                    <a:pt x="4102" y="787"/>
                    <a:pt x="4138" y="776"/>
                  </a:cubicBezTo>
                  <a:cubicBezTo>
                    <a:pt x="4172" y="730"/>
                    <a:pt x="4159" y="719"/>
                    <a:pt x="4225" y="704"/>
                  </a:cubicBezTo>
                  <a:cubicBezTo>
                    <a:pt x="4246" y="675"/>
                    <a:pt x="4265" y="677"/>
                    <a:pt x="4286" y="648"/>
                  </a:cubicBezTo>
                  <a:cubicBezTo>
                    <a:pt x="4277" y="625"/>
                    <a:pt x="4312" y="616"/>
                    <a:pt x="4312" y="61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Times New Roman" pitchFamily="18" charset="0"/>
                <a:ea typeface="ＭＳ Ｐゴシック" pitchFamily="50" charset="-128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566" y="2144"/>
              <a:ext cx="1194" cy="2176"/>
              <a:chOff x="1754" y="405"/>
              <a:chExt cx="2124" cy="3627"/>
            </a:xfrm>
          </p:grpSpPr>
          <p:grpSp>
            <p:nvGrpSpPr>
              <p:cNvPr id="1034" name="Group 5"/>
              <p:cNvGrpSpPr>
                <a:grpSpLocks/>
              </p:cNvGrpSpPr>
              <p:nvPr/>
            </p:nvGrpSpPr>
            <p:grpSpPr bwMode="auto">
              <a:xfrm>
                <a:off x="1929" y="405"/>
                <a:ext cx="1740" cy="1929"/>
                <a:chOff x="1929" y="405"/>
                <a:chExt cx="1740" cy="1929"/>
              </a:xfrm>
            </p:grpSpPr>
            <p:sp>
              <p:nvSpPr>
                <p:cNvPr id="286726" name="Oval 6"/>
                <p:cNvSpPr>
                  <a:spLocks noChangeArrowheads="1"/>
                </p:cNvSpPr>
                <p:nvPr/>
              </p:nvSpPr>
              <p:spPr bwMode="ltGray">
                <a:xfrm>
                  <a:off x="2741" y="463"/>
                  <a:ext cx="46" cy="58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27" name="Freeform 7"/>
                <p:cNvSpPr>
                  <a:spLocks/>
                </p:cNvSpPr>
                <p:nvPr/>
              </p:nvSpPr>
              <p:spPr bwMode="ltGray">
                <a:xfrm>
                  <a:off x="2661" y="405"/>
                  <a:ext cx="224" cy="1215"/>
                </a:xfrm>
                <a:custGeom>
                  <a:avLst/>
                  <a:gdLst/>
                  <a:ahLst/>
                  <a:cxnLst>
                    <a:cxn ang="0">
                      <a:pos x="39" y="1146"/>
                    </a:cxn>
                    <a:cxn ang="0">
                      <a:pos x="87" y="1092"/>
                    </a:cxn>
                    <a:cxn ang="0">
                      <a:pos x="99" y="0"/>
                    </a:cxn>
                    <a:cxn ang="0">
                      <a:pos x="108" y="0"/>
                    </a:cxn>
                    <a:cxn ang="0">
                      <a:pos x="138" y="1095"/>
                    </a:cxn>
                    <a:cxn ang="0">
                      <a:pos x="183" y="1146"/>
                    </a:cxn>
                    <a:cxn ang="0">
                      <a:pos x="225" y="1146"/>
                    </a:cxn>
                    <a:cxn ang="0">
                      <a:pos x="222" y="1212"/>
                    </a:cxn>
                    <a:cxn ang="0">
                      <a:pos x="0" y="1215"/>
                    </a:cxn>
                    <a:cxn ang="0">
                      <a:pos x="0" y="1149"/>
                    </a:cxn>
                    <a:cxn ang="0">
                      <a:pos x="39" y="1146"/>
                    </a:cxn>
                  </a:cxnLst>
                  <a:rect l="0" t="0" r="r" b="b"/>
                  <a:pathLst>
                    <a:path w="225" h="1215">
                      <a:moveTo>
                        <a:pt x="39" y="1146"/>
                      </a:moveTo>
                      <a:lnTo>
                        <a:pt x="87" y="1092"/>
                      </a:lnTo>
                      <a:lnTo>
                        <a:pt x="99" y="0"/>
                      </a:lnTo>
                      <a:lnTo>
                        <a:pt x="108" y="0"/>
                      </a:lnTo>
                      <a:lnTo>
                        <a:pt x="138" y="1095"/>
                      </a:lnTo>
                      <a:lnTo>
                        <a:pt x="183" y="1146"/>
                      </a:lnTo>
                      <a:lnTo>
                        <a:pt x="225" y="1146"/>
                      </a:lnTo>
                      <a:lnTo>
                        <a:pt x="222" y="1212"/>
                      </a:lnTo>
                      <a:lnTo>
                        <a:pt x="0" y="1215"/>
                      </a:lnTo>
                      <a:lnTo>
                        <a:pt x="0" y="1149"/>
                      </a:lnTo>
                      <a:lnTo>
                        <a:pt x="39" y="1146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28" name="Oval 8"/>
                <p:cNvSpPr>
                  <a:spLocks noChangeArrowheads="1"/>
                </p:cNvSpPr>
                <p:nvPr/>
              </p:nvSpPr>
              <p:spPr bwMode="ltGray">
                <a:xfrm>
                  <a:off x="2741" y="538"/>
                  <a:ext cx="46" cy="58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29" name="Oval 9"/>
                <p:cNvSpPr>
                  <a:spLocks noChangeArrowheads="1"/>
                </p:cNvSpPr>
                <p:nvPr/>
              </p:nvSpPr>
              <p:spPr bwMode="ltGray">
                <a:xfrm>
                  <a:off x="2729" y="803"/>
                  <a:ext cx="87" cy="48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30" name="Oval 10"/>
                <p:cNvSpPr>
                  <a:spLocks noChangeArrowheads="1"/>
                </p:cNvSpPr>
                <p:nvPr/>
              </p:nvSpPr>
              <p:spPr bwMode="ltGray">
                <a:xfrm>
                  <a:off x="2729" y="870"/>
                  <a:ext cx="87" cy="4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31" name="Oval 11"/>
                <p:cNvSpPr>
                  <a:spLocks noChangeArrowheads="1"/>
                </p:cNvSpPr>
                <p:nvPr/>
              </p:nvSpPr>
              <p:spPr bwMode="ltGray">
                <a:xfrm>
                  <a:off x="2729" y="935"/>
                  <a:ext cx="87" cy="48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32" name="Oval 12"/>
                <p:cNvSpPr>
                  <a:spLocks noChangeArrowheads="1"/>
                </p:cNvSpPr>
                <p:nvPr/>
              </p:nvSpPr>
              <p:spPr bwMode="ltGray">
                <a:xfrm>
                  <a:off x="2729" y="1002"/>
                  <a:ext cx="87" cy="4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33" name="Oval 13"/>
                <p:cNvSpPr>
                  <a:spLocks noChangeArrowheads="1"/>
                </p:cNvSpPr>
                <p:nvPr/>
              </p:nvSpPr>
              <p:spPr bwMode="ltGray">
                <a:xfrm>
                  <a:off x="2718" y="1205"/>
                  <a:ext cx="109" cy="48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34" name="Oval 14"/>
                <p:cNvSpPr>
                  <a:spLocks noChangeArrowheads="1"/>
                </p:cNvSpPr>
                <p:nvPr/>
              </p:nvSpPr>
              <p:spPr bwMode="ltGray">
                <a:xfrm>
                  <a:off x="2723" y="1140"/>
                  <a:ext cx="98" cy="4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35" name="Oval 15"/>
                <p:cNvSpPr>
                  <a:spLocks noChangeArrowheads="1"/>
                </p:cNvSpPr>
                <p:nvPr/>
              </p:nvSpPr>
              <p:spPr bwMode="ltGray">
                <a:xfrm>
                  <a:off x="2722" y="1068"/>
                  <a:ext cx="100" cy="4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36" name="Oval 16"/>
                <p:cNvSpPr>
                  <a:spLocks noChangeArrowheads="1"/>
                </p:cNvSpPr>
                <p:nvPr/>
              </p:nvSpPr>
              <p:spPr bwMode="ltGray">
                <a:xfrm>
                  <a:off x="2718" y="1272"/>
                  <a:ext cx="109" cy="47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37" name="Oval 17"/>
                <p:cNvSpPr>
                  <a:spLocks noChangeArrowheads="1"/>
                </p:cNvSpPr>
                <p:nvPr/>
              </p:nvSpPr>
              <p:spPr bwMode="ltGray">
                <a:xfrm>
                  <a:off x="2715" y="1340"/>
                  <a:ext cx="114" cy="48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38" name="Freeform 18"/>
                <p:cNvSpPr>
                  <a:spLocks/>
                </p:cNvSpPr>
                <p:nvPr/>
              </p:nvSpPr>
              <p:spPr bwMode="ltGray">
                <a:xfrm>
                  <a:off x="2697" y="1407"/>
                  <a:ext cx="153" cy="93"/>
                </a:xfrm>
                <a:custGeom>
                  <a:avLst/>
                  <a:gdLst/>
                  <a:ahLst/>
                  <a:cxnLst>
                    <a:cxn ang="0">
                      <a:pos x="69" y="93"/>
                    </a:cxn>
                    <a:cxn ang="0">
                      <a:pos x="30" y="75"/>
                    </a:cxn>
                    <a:cxn ang="0">
                      <a:pos x="12" y="48"/>
                    </a:cxn>
                    <a:cxn ang="0">
                      <a:pos x="0" y="9"/>
                    </a:cxn>
                    <a:cxn ang="0">
                      <a:pos x="24" y="30"/>
                    </a:cxn>
                    <a:cxn ang="0">
                      <a:pos x="39" y="3"/>
                    </a:cxn>
                    <a:cxn ang="0">
                      <a:pos x="60" y="27"/>
                    </a:cxn>
                    <a:cxn ang="0">
                      <a:pos x="93" y="27"/>
                    </a:cxn>
                    <a:cxn ang="0">
                      <a:pos x="114" y="0"/>
                    </a:cxn>
                    <a:cxn ang="0">
                      <a:pos x="120" y="27"/>
                    </a:cxn>
                    <a:cxn ang="0">
                      <a:pos x="153" y="9"/>
                    </a:cxn>
                    <a:cxn ang="0">
                      <a:pos x="123" y="81"/>
                    </a:cxn>
                    <a:cxn ang="0">
                      <a:pos x="69" y="93"/>
                    </a:cxn>
                  </a:cxnLst>
                  <a:rect l="0" t="0" r="r" b="b"/>
                  <a:pathLst>
                    <a:path w="153" h="93">
                      <a:moveTo>
                        <a:pt x="69" y="93"/>
                      </a:moveTo>
                      <a:lnTo>
                        <a:pt x="30" y="75"/>
                      </a:lnTo>
                      <a:lnTo>
                        <a:pt x="12" y="48"/>
                      </a:lnTo>
                      <a:lnTo>
                        <a:pt x="0" y="9"/>
                      </a:lnTo>
                      <a:lnTo>
                        <a:pt x="24" y="30"/>
                      </a:lnTo>
                      <a:lnTo>
                        <a:pt x="39" y="3"/>
                      </a:lnTo>
                      <a:lnTo>
                        <a:pt x="60" y="27"/>
                      </a:lnTo>
                      <a:lnTo>
                        <a:pt x="93" y="27"/>
                      </a:lnTo>
                      <a:lnTo>
                        <a:pt x="114" y="0"/>
                      </a:lnTo>
                      <a:lnTo>
                        <a:pt x="120" y="27"/>
                      </a:lnTo>
                      <a:lnTo>
                        <a:pt x="153" y="9"/>
                      </a:lnTo>
                      <a:lnTo>
                        <a:pt x="123" y="81"/>
                      </a:lnTo>
                      <a:lnTo>
                        <a:pt x="69" y="93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39" name="Freeform 19"/>
                <p:cNvSpPr>
                  <a:spLocks/>
                </p:cNvSpPr>
                <p:nvPr/>
              </p:nvSpPr>
              <p:spPr bwMode="ltGray">
                <a:xfrm>
                  <a:off x="1927" y="1613"/>
                  <a:ext cx="1745" cy="718"/>
                </a:xfrm>
                <a:custGeom>
                  <a:avLst/>
                  <a:gdLst/>
                  <a:ahLst/>
                  <a:cxnLst>
                    <a:cxn ang="0">
                      <a:pos x="1086" y="105"/>
                    </a:cxn>
                    <a:cxn ang="0">
                      <a:pos x="1353" y="252"/>
                    </a:cxn>
                    <a:cxn ang="0">
                      <a:pos x="1521" y="303"/>
                    </a:cxn>
                    <a:cxn ang="0">
                      <a:pos x="1563" y="318"/>
                    </a:cxn>
                    <a:cxn ang="0">
                      <a:pos x="1620" y="357"/>
                    </a:cxn>
                    <a:cxn ang="0">
                      <a:pos x="1728" y="324"/>
                    </a:cxn>
                    <a:cxn ang="0">
                      <a:pos x="1719" y="351"/>
                    </a:cxn>
                    <a:cxn ang="0">
                      <a:pos x="1734" y="378"/>
                    </a:cxn>
                    <a:cxn ang="0">
                      <a:pos x="1686" y="441"/>
                    </a:cxn>
                    <a:cxn ang="0">
                      <a:pos x="1680" y="468"/>
                    </a:cxn>
                    <a:cxn ang="0">
                      <a:pos x="1650" y="480"/>
                    </a:cxn>
                    <a:cxn ang="0">
                      <a:pos x="1632" y="546"/>
                    </a:cxn>
                    <a:cxn ang="0">
                      <a:pos x="1617" y="561"/>
                    </a:cxn>
                    <a:cxn ang="0">
                      <a:pos x="1632" y="609"/>
                    </a:cxn>
                    <a:cxn ang="0">
                      <a:pos x="1614" y="585"/>
                    </a:cxn>
                    <a:cxn ang="0">
                      <a:pos x="1602" y="576"/>
                    </a:cxn>
                    <a:cxn ang="0">
                      <a:pos x="1569" y="540"/>
                    </a:cxn>
                    <a:cxn ang="0">
                      <a:pos x="1458" y="582"/>
                    </a:cxn>
                    <a:cxn ang="0">
                      <a:pos x="1416" y="618"/>
                    </a:cxn>
                    <a:cxn ang="0">
                      <a:pos x="1377" y="603"/>
                    </a:cxn>
                    <a:cxn ang="0">
                      <a:pos x="1353" y="624"/>
                    </a:cxn>
                    <a:cxn ang="0">
                      <a:pos x="1317" y="615"/>
                    </a:cxn>
                    <a:cxn ang="0">
                      <a:pos x="1263" y="615"/>
                    </a:cxn>
                    <a:cxn ang="0">
                      <a:pos x="1245" y="651"/>
                    </a:cxn>
                    <a:cxn ang="0">
                      <a:pos x="1188" y="693"/>
                    </a:cxn>
                    <a:cxn ang="0">
                      <a:pos x="504" y="717"/>
                    </a:cxn>
                    <a:cxn ang="0">
                      <a:pos x="471" y="690"/>
                    </a:cxn>
                    <a:cxn ang="0">
                      <a:pos x="417" y="660"/>
                    </a:cxn>
                    <a:cxn ang="0">
                      <a:pos x="333" y="681"/>
                    </a:cxn>
                    <a:cxn ang="0">
                      <a:pos x="366" y="621"/>
                    </a:cxn>
                    <a:cxn ang="0">
                      <a:pos x="258" y="657"/>
                    </a:cxn>
                    <a:cxn ang="0">
                      <a:pos x="279" y="603"/>
                    </a:cxn>
                    <a:cxn ang="0">
                      <a:pos x="123" y="660"/>
                    </a:cxn>
                    <a:cxn ang="0">
                      <a:pos x="81" y="699"/>
                    </a:cxn>
                    <a:cxn ang="0">
                      <a:pos x="87" y="651"/>
                    </a:cxn>
                    <a:cxn ang="0">
                      <a:pos x="81" y="603"/>
                    </a:cxn>
                    <a:cxn ang="0">
                      <a:pos x="12" y="513"/>
                    </a:cxn>
                    <a:cxn ang="0">
                      <a:pos x="87" y="474"/>
                    </a:cxn>
                    <a:cxn ang="0">
                      <a:pos x="144" y="414"/>
                    </a:cxn>
                    <a:cxn ang="0">
                      <a:pos x="252" y="378"/>
                    </a:cxn>
                    <a:cxn ang="0">
                      <a:pos x="258" y="318"/>
                    </a:cxn>
                    <a:cxn ang="0">
                      <a:pos x="306" y="348"/>
                    </a:cxn>
                    <a:cxn ang="0">
                      <a:pos x="360" y="300"/>
                    </a:cxn>
                    <a:cxn ang="0">
                      <a:pos x="393" y="297"/>
                    </a:cxn>
                    <a:cxn ang="0">
                      <a:pos x="723" y="3"/>
                    </a:cxn>
                  </a:cxnLst>
                  <a:rect l="0" t="0" r="r" b="b"/>
                  <a:pathLst>
                    <a:path w="1740" h="720">
                      <a:moveTo>
                        <a:pt x="954" y="0"/>
                      </a:moveTo>
                      <a:lnTo>
                        <a:pt x="1086" y="105"/>
                      </a:lnTo>
                      <a:lnTo>
                        <a:pt x="1206" y="180"/>
                      </a:lnTo>
                      <a:lnTo>
                        <a:pt x="1353" y="252"/>
                      </a:lnTo>
                      <a:lnTo>
                        <a:pt x="1467" y="291"/>
                      </a:lnTo>
                      <a:lnTo>
                        <a:pt x="1521" y="303"/>
                      </a:lnTo>
                      <a:lnTo>
                        <a:pt x="1581" y="294"/>
                      </a:lnTo>
                      <a:lnTo>
                        <a:pt x="1563" y="318"/>
                      </a:lnTo>
                      <a:lnTo>
                        <a:pt x="1572" y="342"/>
                      </a:lnTo>
                      <a:lnTo>
                        <a:pt x="1620" y="357"/>
                      </a:lnTo>
                      <a:lnTo>
                        <a:pt x="1680" y="354"/>
                      </a:lnTo>
                      <a:lnTo>
                        <a:pt x="1728" y="324"/>
                      </a:lnTo>
                      <a:lnTo>
                        <a:pt x="1740" y="339"/>
                      </a:lnTo>
                      <a:lnTo>
                        <a:pt x="1719" y="351"/>
                      </a:lnTo>
                      <a:lnTo>
                        <a:pt x="1710" y="393"/>
                      </a:lnTo>
                      <a:lnTo>
                        <a:pt x="1734" y="378"/>
                      </a:lnTo>
                      <a:lnTo>
                        <a:pt x="1707" y="414"/>
                      </a:lnTo>
                      <a:lnTo>
                        <a:pt x="1686" y="441"/>
                      </a:lnTo>
                      <a:lnTo>
                        <a:pt x="1698" y="456"/>
                      </a:lnTo>
                      <a:lnTo>
                        <a:pt x="1680" y="468"/>
                      </a:lnTo>
                      <a:lnTo>
                        <a:pt x="1668" y="486"/>
                      </a:lnTo>
                      <a:lnTo>
                        <a:pt x="1650" y="480"/>
                      </a:lnTo>
                      <a:lnTo>
                        <a:pt x="1614" y="510"/>
                      </a:lnTo>
                      <a:lnTo>
                        <a:pt x="1632" y="546"/>
                      </a:lnTo>
                      <a:lnTo>
                        <a:pt x="1632" y="579"/>
                      </a:lnTo>
                      <a:lnTo>
                        <a:pt x="1617" y="561"/>
                      </a:lnTo>
                      <a:lnTo>
                        <a:pt x="1617" y="585"/>
                      </a:lnTo>
                      <a:lnTo>
                        <a:pt x="1632" y="609"/>
                      </a:lnTo>
                      <a:lnTo>
                        <a:pt x="1605" y="609"/>
                      </a:lnTo>
                      <a:lnTo>
                        <a:pt x="1614" y="585"/>
                      </a:lnTo>
                      <a:lnTo>
                        <a:pt x="1614" y="561"/>
                      </a:lnTo>
                      <a:lnTo>
                        <a:pt x="1602" y="576"/>
                      </a:lnTo>
                      <a:lnTo>
                        <a:pt x="1608" y="516"/>
                      </a:lnTo>
                      <a:lnTo>
                        <a:pt x="1569" y="540"/>
                      </a:lnTo>
                      <a:lnTo>
                        <a:pt x="1518" y="558"/>
                      </a:lnTo>
                      <a:lnTo>
                        <a:pt x="1458" y="582"/>
                      </a:lnTo>
                      <a:lnTo>
                        <a:pt x="1407" y="597"/>
                      </a:lnTo>
                      <a:lnTo>
                        <a:pt x="1416" y="618"/>
                      </a:lnTo>
                      <a:lnTo>
                        <a:pt x="1395" y="627"/>
                      </a:lnTo>
                      <a:lnTo>
                        <a:pt x="1377" y="603"/>
                      </a:lnTo>
                      <a:lnTo>
                        <a:pt x="1347" y="606"/>
                      </a:lnTo>
                      <a:lnTo>
                        <a:pt x="1353" y="624"/>
                      </a:lnTo>
                      <a:lnTo>
                        <a:pt x="1335" y="630"/>
                      </a:lnTo>
                      <a:lnTo>
                        <a:pt x="1317" y="615"/>
                      </a:lnTo>
                      <a:lnTo>
                        <a:pt x="1311" y="639"/>
                      </a:lnTo>
                      <a:lnTo>
                        <a:pt x="1263" y="615"/>
                      </a:lnTo>
                      <a:lnTo>
                        <a:pt x="1263" y="642"/>
                      </a:lnTo>
                      <a:lnTo>
                        <a:pt x="1245" y="651"/>
                      </a:lnTo>
                      <a:lnTo>
                        <a:pt x="1218" y="633"/>
                      </a:lnTo>
                      <a:lnTo>
                        <a:pt x="1188" y="693"/>
                      </a:lnTo>
                      <a:lnTo>
                        <a:pt x="1191" y="720"/>
                      </a:lnTo>
                      <a:lnTo>
                        <a:pt x="504" y="717"/>
                      </a:lnTo>
                      <a:lnTo>
                        <a:pt x="498" y="687"/>
                      </a:lnTo>
                      <a:lnTo>
                        <a:pt x="471" y="690"/>
                      </a:lnTo>
                      <a:lnTo>
                        <a:pt x="462" y="663"/>
                      </a:lnTo>
                      <a:lnTo>
                        <a:pt x="417" y="660"/>
                      </a:lnTo>
                      <a:lnTo>
                        <a:pt x="411" y="642"/>
                      </a:lnTo>
                      <a:lnTo>
                        <a:pt x="333" y="681"/>
                      </a:lnTo>
                      <a:lnTo>
                        <a:pt x="306" y="663"/>
                      </a:lnTo>
                      <a:lnTo>
                        <a:pt x="366" y="621"/>
                      </a:lnTo>
                      <a:lnTo>
                        <a:pt x="345" y="615"/>
                      </a:lnTo>
                      <a:lnTo>
                        <a:pt x="258" y="657"/>
                      </a:lnTo>
                      <a:lnTo>
                        <a:pt x="237" y="642"/>
                      </a:lnTo>
                      <a:lnTo>
                        <a:pt x="279" y="603"/>
                      </a:lnTo>
                      <a:lnTo>
                        <a:pt x="120" y="606"/>
                      </a:lnTo>
                      <a:lnTo>
                        <a:pt x="123" y="660"/>
                      </a:lnTo>
                      <a:lnTo>
                        <a:pt x="102" y="657"/>
                      </a:lnTo>
                      <a:lnTo>
                        <a:pt x="81" y="699"/>
                      </a:lnTo>
                      <a:lnTo>
                        <a:pt x="117" y="702"/>
                      </a:lnTo>
                      <a:lnTo>
                        <a:pt x="87" y="651"/>
                      </a:lnTo>
                      <a:lnTo>
                        <a:pt x="105" y="603"/>
                      </a:lnTo>
                      <a:lnTo>
                        <a:pt x="81" y="603"/>
                      </a:lnTo>
                      <a:lnTo>
                        <a:pt x="36" y="579"/>
                      </a:lnTo>
                      <a:lnTo>
                        <a:pt x="12" y="513"/>
                      </a:lnTo>
                      <a:lnTo>
                        <a:pt x="0" y="480"/>
                      </a:lnTo>
                      <a:lnTo>
                        <a:pt x="87" y="474"/>
                      </a:lnTo>
                      <a:lnTo>
                        <a:pt x="162" y="444"/>
                      </a:lnTo>
                      <a:lnTo>
                        <a:pt x="144" y="414"/>
                      </a:lnTo>
                      <a:lnTo>
                        <a:pt x="192" y="417"/>
                      </a:lnTo>
                      <a:lnTo>
                        <a:pt x="252" y="378"/>
                      </a:lnTo>
                      <a:lnTo>
                        <a:pt x="246" y="330"/>
                      </a:lnTo>
                      <a:lnTo>
                        <a:pt x="258" y="318"/>
                      </a:lnTo>
                      <a:lnTo>
                        <a:pt x="270" y="342"/>
                      </a:lnTo>
                      <a:lnTo>
                        <a:pt x="306" y="348"/>
                      </a:lnTo>
                      <a:lnTo>
                        <a:pt x="372" y="312"/>
                      </a:lnTo>
                      <a:lnTo>
                        <a:pt x="360" y="300"/>
                      </a:lnTo>
                      <a:lnTo>
                        <a:pt x="363" y="285"/>
                      </a:lnTo>
                      <a:lnTo>
                        <a:pt x="393" y="297"/>
                      </a:lnTo>
                      <a:lnTo>
                        <a:pt x="597" y="135"/>
                      </a:lnTo>
                      <a:lnTo>
                        <a:pt x="723" y="3"/>
                      </a:lnTo>
                      <a:lnTo>
                        <a:pt x="954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286740" name="Freeform 20"/>
              <p:cNvSpPr>
                <a:spLocks/>
              </p:cNvSpPr>
              <p:nvPr/>
            </p:nvSpPr>
            <p:spPr bwMode="ltGray">
              <a:xfrm flipH="1">
                <a:off x="2718" y="627"/>
                <a:ext cx="46" cy="173"/>
              </a:xfrm>
              <a:custGeom>
                <a:avLst/>
                <a:gdLst/>
                <a:ahLst/>
                <a:cxnLst>
                  <a:cxn ang="0">
                    <a:pos x="4" y="174"/>
                  </a:cxn>
                  <a:cxn ang="0">
                    <a:pos x="40" y="158"/>
                  </a:cxn>
                  <a:cxn ang="0">
                    <a:pos x="46" y="138"/>
                  </a:cxn>
                  <a:cxn ang="0">
                    <a:pos x="42" y="26"/>
                  </a:cxn>
                  <a:cxn ang="0">
                    <a:pos x="32" y="10"/>
                  </a:cxn>
                  <a:cxn ang="0">
                    <a:pos x="4" y="0"/>
                  </a:cxn>
                  <a:cxn ang="0">
                    <a:pos x="4" y="20"/>
                  </a:cxn>
                  <a:cxn ang="0">
                    <a:pos x="22" y="26"/>
                  </a:cxn>
                  <a:cxn ang="0">
                    <a:pos x="0" y="40"/>
                  </a:cxn>
                  <a:cxn ang="0">
                    <a:pos x="24" y="32"/>
                  </a:cxn>
                  <a:cxn ang="0">
                    <a:pos x="24" y="46"/>
                  </a:cxn>
                  <a:cxn ang="0">
                    <a:pos x="0" y="58"/>
                  </a:cxn>
                  <a:cxn ang="0">
                    <a:pos x="28" y="54"/>
                  </a:cxn>
                  <a:cxn ang="0">
                    <a:pos x="2" y="74"/>
                  </a:cxn>
                  <a:cxn ang="0">
                    <a:pos x="28" y="66"/>
                  </a:cxn>
                  <a:cxn ang="0">
                    <a:pos x="30" y="78"/>
                  </a:cxn>
                  <a:cxn ang="0">
                    <a:pos x="2" y="90"/>
                  </a:cxn>
                  <a:cxn ang="0">
                    <a:pos x="30" y="84"/>
                  </a:cxn>
                  <a:cxn ang="0">
                    <a:pos x="2" y="106"/>
                  </a:cxn>
                  <a:cxn ang="0">
                    <a:pos x="30" y="98"/>
                  </a:cxn>
                  <a:cxn ang="0">
                    <a:pos x="6" y="120"/>
                  </a:cxn>
                  <a:cxn ang="0">
                    <a:pos x="30" y="116"/>
                  </a:cxn>
                  <a:cxn ang="0">
                    <a:pos x="6" y="136"/>
                  </a:cxn>
                  <a:cxn ang="0">
                    <a:pos x="32" y="132"/>
                  </a:cxn>
                  <a:cxn ang="0">
                    <a:pos x="26" y="144"/>
                  </a:cxn>
                  <a:cxn ang="0">
                    <a:pos x="6" y="156"/>
                  </a:cxn>
                  <a:cxn ang="0">
                    <a:pos x="4" y="174"/>
                  </a:cxn>
                </a:cxnLst>
                <a:rect l="0" t="0" r="r" b="b"/>
                <a:pathLst>
                  <a:path w="46" h="174">
                    <a:moveTo>
                      <a:pt x="4" y="174"/>
                    </a:moveTo>
                    <a:lnTo>
                      <a:pt x="40" y="158"/>
                    </a:lnTo>
                    <a:lnTo>
                      <a:pt x="46" y="138"/>
                    </a:lnTo>
                    <a:lnTo>
                      <a:pt x="42" y="26"/>
                    </a:lnTo>
                    <a:lnTo>
                      <a:pt x="32" y="10"/>
                    </a:lnTo>
                    <a:lnTo>
                      <a:pt x="4" y="0"/>
                    </a:lnTo>
                    <a:lnTo>
                      <a:pt x="4" y="20"/>
                    </a:lnTo>
                    <a:lnTo>
                      <a:pt x="22" y="26"/>
                    </a:lnTo>
                    <a:lnTo>
                      <a:pt x="0" y="40"/>
                    </a:lnTo>
                    <a:lnTo>
                      <a:pt x="24" y="32"/>
                    </a:lnTo>
                    <a:lnTo>
                      <a:pt x="24" y="46"/>
                    </a:lnTo>
                    <a:lnTo>
                      <a:pt x="0" y="58"/>
                    </a:lnTo>
                    <a:lnTo>
                      <a:pt x="28" y="54"/>
                    </a:lnTo>
                    <a:lnTo>
                      <a:pt x="2" y="74"/>
                    </a:lnTo>
                    <a:lnTo>
                      <a:pt x="28" y="66"/>
                    </a:lnTo>
                    <a:lnTo>
                      <a:pt x="30" y="78"/>
                    </a:lnTo>
                    <a:lnTo>
                      <a:pt x="2" y="90"/>
                    </a:lnTo>
                    <a:lnTo>
                      <a:pt x="30" y="84"/>
                    </a:lnTo>
                    <a:lnTo>
                      <a:pt x="2" y="106"/>
                    </a:lnTo>
                    <a:lnTo>
                      <a:pt x="30" y="98"/>
                    </a:lnTo>
                    <a:lnTo>
                      <a:pt x="6" y="120"/>
                    </a:lnTo>
                    <a:lnTo>
                      <a:pt x="30" y="116"/>
                    </a:lnTo>
                    <a:lnTo>
                      <a:pt x="6" y="136"/>
                    </a:lnTo>
                    <a:lnTo>
                      <a:pt x="32" y="132"/>
                    </a:lnTo>
                    <a:lnTo>
                      <a:pt x="26" y="144"/>
                    </a:lnTo>
                    <a:lnTo>
                      <a:pt x="6" y="156"/>
                    </a:lnTo>
                    <a:lnTo>
                      <a:pt x="4" y="17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286741" name="Freeform 21"/>
              <p:cNvSpPr>
                <a:spLocks/>
              </p:cNvSpPr>
              <p:nvPr/>
            </p:nvSpPr>
            <p:spPr bwMode="ltGray">
              <a:xfrm>
                <a:off x="2768" y="627"/>
                <a:ext cx="46" cy="173"/>
              </a:xfrm>
              <a:custGeom>
                <a:avLst/>
                <a:gdLst/>
                <a:ahLst/>
                <a:cxnLst>
                  <a:cxn ang="0">
                    <a:pos x="4" y="174"/>
                  </a:cxn>
                  <a:cxn ang="0">
                    <a:pos x="40" y="158"/>
                  </a:cxn>
                  <a:cxn ang="0">
                    <a:pos x="46" y="138"/>
                  </a:cxn>
                  <a:cxn ang="0">
                    <a:pos x="42" y="26"/>
                  </a:cxn>
                  <a:cxn ang="0">
                    <a:pos x="32" y="10"/>
                  </a:cxn>
                  <a:cxn ang="0">
                    <a:pos x="4" y="0"/>
                  </a:cxn>
                  <a:cxn ang="0">
                    <a:pos x="4" y="20"/>
                  </a:cxn>
                  <a:cxn ang="0">
                    <a:pos x="22" y="26"/>
                  </a:cxn>
                  <a:cxn ang="0">
                    <a:pos x="0" y="40"/>
                  </a:cxn>
                  <a:cxn ang="0">
                    <a:pos x="24" y="32"/>
                  </a:cxn>
                  <a:cxn ang="0">
                    <a:pos x="24" y="46"/>
                  </a:cxn>
                  <a:cxn ang="0">
                    <a:pos x="0" y="58"/>
                  </a:cxn>
                  <a:cxn ang="0">
                    <a:pos x="28" y="54"/>
                  </a:cxn>
                  <a:cxn ang="0">
                    <a:pos x="2" y="74"/>
                  </a:cxn>
                  <a:cxn ang="0">
                    <a:pos x="28" y="66"/>
                  </a:cxn>
                  <a:cxn ang="0">
                    <a:pos x="30" y="78"/>
                  </a:cxn>
                  <a:cxn ang="0">
                    <a:pos x="2" y="90"/>
                  </a:cxn>
                  <a:cxn ang="0">
                    <a:pos x="30" y="84"/>
                  </a:cxn>
                  <a:cxn ang="0">
                    <a:pos x="2" y="106"/>
                  </a:cxn>
                  <a:cxn ang="0">
                    <a:pos x="30" y="98"/>
                  </a:cxn>
                  <a:cxn ang="0">
                    <a:pos x="6" y="120"/>
                  </a:cxn>
                  <a:cxn ang="0">
                    <a:pos x="30" y="116"/>
                  </a:cxn>
                  <a:cxn ang="0">
                    <a:pos x="6" y="136"/>
                  </a:cxn>
                  <a:cxn ang="0">
                    <a:pos x="32" y="132"/>
                  </a:cxn>
                  <a:cxn ang="0">
                    <a:pos x="26" y="144"/>
                  </a:cxn>
                  <a:cxn ang="0">
                    <a:pos x="6" y="156"/>
                  </a:cxn>
                  <a:cxn ang="0">
                    <a:pos x="4" y="174"/>
                  </a:cxn>
                </a:cxnLst>
                <a:rect l="0" t="0" r="r" b="b"/>
                <a:pathLst>
                  <a:path w="46" h="174">
                    <a:moveTo>
                      <a:pt x="4" y="174"/>
                    </a:moveTo>
                    <a:lnTo>
                      <a:pt x="40" y="158"/>
                    </a:lnTo>
                    <a:lnTo>
                      <a:pt x="46" y="138"/>
                    </a:lnTo>
                    <a:lnTo>
                      <a:pt x="42" y="26"/>
                    </a:lnTo>
                    <a:lnTo>
                      <a:pt x="32" y="10"/>
                    </a:lnTo>
                    <a:lnTo>
                      <a:pt x="4" y="0"/>
                    </a:lnTo>
                    <a:lnTo>
                      <a:pt x="4" y="20"/>
                    </a:lnTo>
                    <a:lnTo>
                      <a:pt x="22" y="26"/>
                    </a:lnTo>
                    <a:lnTo>
                      <a:pt x="0" y="40"/>
                    </a:lnTo>
                    <a:lnTo>
                      <a:pt x="24" y="32"/>
                    </a:lnTo>
                    <a:lnTo>
                      <a:pt x="24" y="46"/>
                    </a:lnTo>
                    <a:lnTo>
                      <a:pt x="0" y="58"/>
                    </a:lnTo>
                    <a:lnTo>
                      <a:pt x="28" y="54"/>
                    </a:lnTo>
                    <a:lnTo>
                      <a:pt x="2" y="74"/>
                    </a:lnTo>
                    <a:lnTo>
                      <a:pt x="28" y="66"/>
                    </a:lnTo>
                    <a:lnTo>
                      <a:pt x="30" y="78"/>
                    </a:lnTo>
                    <a:lnTo>
                      <a:pt x="2" y="90"/>
                    </a:lnTo>
                    <a:lnTo>
                      <a:pt x="30" y="84"/>
                    </a:lnTo>
                    <a:lnTo>
                      <a:pt x="2" y="106"/>
                    </a:lnTo>
                    <a:lnTo>
                      <a:pt x="30" y="98"/>
                    </a:lnTo>
                    <a:lnTo>
                      <a:pt x="6" y="120"/>
                    </a:lnTo>
                    <a:lnTo>
                      <a:pt x="30" y="116"/>
                    </a:lnTo>
                    <a:lnTo>
                      <a:pt x="6" y="136"/>
                    </a:lnTo>
                    <a:lnTo>
                      <a:pt x="32" y="132"/>
                    </a:lnTo>
                    <a:lnTo>
                      <a:pt x="26" y="144"/>
                    </a:lnTo>
                    <a:lnTo>
                      <a:pt x="6" y="156"/>
                    </a:lnTo>
                    <a:lnTo>
                      <a:pt x="4" y="17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286742" name="Freeform 22"/>
              <p:cNvSpPr>
                <a:spLocks/>
              </p:cNvSpPr>
              <p:nvPr/>
            </p:nvSpPr>
            <p:spPr bwMode="ltGray">
              <a:xfrm>
                <a:off x="2699" y="2324"/>
                <a:ext cx="1028" cy="570"/>
              </a:xfrm>
              <a:custGeom>
                <a:avLst/>
                <a:gdLst/>
                <a:ahLst/>
                <a:cxnLst>
                  <a:cxn ang="0">
                    <a:pos x="574" y="12"/>
                  </a:cxn>
                  <a:cxn ang="0">
                    <a:pos x="602" y="6"/>
                  </a:cxn>
                  <a:cxn ang="0">
                    <a:pos x="426" y="20"/>
                  </a:cxn>
                  <a:cxn ang="0">
                    <a:pos x="570" y="36"/>
                  </a:cxn>
                  <a:cxn ang="0">
                    <a:pos x="596" y="36"/>
                  </a:cxn>
                  <a:cxn ang="0">
                    <a:pos x="434" y="48"/>
                  </a:cxn>
                  <a:cxn ang="0">
                    <a:pos x="584" y="64"/>
                  </a:cxn>
                  <a:cxn ang="0">
                    <a:pos x="602" y="80"/>
                  </a:cxn>
                  <a:cxn ang="0">
                    <a:pos x="584" y="96"/>
                  </a:cxn>
                  <a:cxn ang="0">
                    <a:pos x="594" y="110"/>
                  </a:cxn>
                  <a:cxn ang="0">
                    <a:pos x="742" y="178"/>
                  </a:cxn>
                  <a:cxn ang="0">
                    <a:pos x="834" y="174"/>
                  </a:cxn>
                  <a:cxn ang="0">
                    <a:pos x="888" y="168"/>
                  </a:cxn>
                  <a:cxn ang="0">
                    <a:pos x="882" y="192"/>
                  </a:cxn>
                  <a:cxn ang="0">
                    <a:pos x="932" y="204"/>
                  </a:cxn>
                  <a:cxn ang="0">
                    <a:pos x="1018" y="172"/>
                  </a:cxn>
                  <a:cxn ang="0">
                    <a:pos x="1006" y="196"/>
                  </a:cxn>
                  <a:cxn ang="0">
                    <a:pos x="996" y="228"/>
                  </a:cxn>
                  <a:cxn ang="0">
                    <a:pos x="1010" y="242"/>
                  </a:cxn>
                  <a:cxn ang="0">
                    <a:pos x="1004" y="264"/>
                  </a:cxn>
                  <a:cxn ang="0">
                    <a:pos x="976" y="298"/>
                  </a:cxn>
                  <a:cxn ang="0">
                    <a:pos x="968" y="316"/>
                  </a:cxn>
                  <a:cxn ang="0">
                    <a:pos x="948" y="334"/>
                  </a:cxn>
                  <a:cxn ang="0">
                    <a:pos x="908" y="348"/>
                  </a:cxn>
                  <a:cxn ang="0">
                    <a:pos x="924" y="410"/>
                  </a:cxn>
                  <a:cxn ang="0">
                    <a:pos x="906" y="412"/>
                  </a:cxn>
                  <a:cxn ang="0">
                    <a:pos x="916" y="434"/>
                  </a:cxn>
                  <a:cxn ang="0">
                    <a:pos x="890" y="420"/>
                  </a:cxn>
                  <a:cxn ang="0">
                    <a:pos x="886" y="406"/>
                  </a:cxn>
                  <a:cxn ang="0">
                    <a:pos x="850" y="372"/>
                  </a:cxn>
                  <a:cxn ang="0">
                    <a:pos x="756" y="388"/>
                  </a:cxn>
                  <a:cxn ang="0">
                    <a:pos x="734" y="408"/>
                  </a:cxn>
                  <a:cxn ang="0">
                    <a:pos x="654" y="414"/>
                  </a:cxn>
                  <a:cxn ang="0">
                    <a:pos x="694" y="456"/>
                  </a:cxn>
                  <a:cxn ang="0">
                    <a:pos x="640" y="438"/>
                  </a:cxn>
                  <a:cxn ang="0">
                    <a:pos x="592" y="442"/>
                  </a:cxn>
                  <a:cxn ang="0">
                    <a:pos x="540" y="444"/>
                  </a:cxn>
                  <a:cxn ang="0">
                    <a:pos x="498" y="486"/>
                  </a:cxn>
                  <a:cxn ang="0">
                    <a:pos x="462" y="502"/>
                  </a:cxn>
                  <a:cxn ang="0">
                    <a:pos x="480" y="532"/>
                  </a:cxn>
                  <a:cxn ang="0">
                    <a:pos x="464" y="570"/>
                  </a:cxn>
                  <a:cxn ang="0">
                    <a:pos x="138" y="0"/>
                  </a:cxn>
                </a:cxnLst>
                <a:rect l="0" t="0" r="r" b="b"/>
                <a:pathLst>
                  <a:path w="1028" h="570">
                    <a:moveTo>
                      <a:pt x="408" y="8"/>
                    </a:moveTo>
                    <a:lnTo>
                      <a:pt x="574" y="12"/>
                    </a:lnTo>
                    <a:lnTo>
                      <a:pt x="592" y="0"/>
                    </a:lnTo>
                    <a:lnTo>
                      <a:pt x="602" y="6"/>
                    </a:lnTo>
                    <a:lnTo>
                      <a:pt x="576" y="20"/>
                    </a:lnTo>
                    <a:lnTo>
                      <a:pt x="426" y="20"/>
                    </a:lnTo>
                    <a:lnTo>
                      <a:pt x="430" y="38"/>
                    </a:lnTo>
                    <a:lnTo>
                      <a:pt x="570" y="36"/>
                    </a:lnTo>
                    <a:lnTo>
                      <a:pt x="596" y="24"/>
                    </a:lnTo>
                    <a:lnTo>
                      <a:pt x="596" y="36"/>
                    </a:lnTo>
                    <a:lnTo>
                      <a:pt x="570" y="48"/>
                    </a:lnTo>
                    <a:lnTo>
                      <a:pt x="434" y="48"/>
                    </a:lnTo>
                    <a:lnTo>
                      <a:pt x="452" y="64"/>
                    </a:lnTo>
                    <a:lnTo>
                      <a:pt x="584" y="64"/>
                    </a:lnTo>
                    <a:lnTo>
                      <a:pt x="592" y="74"/>
                    </a:lnTo>
                    <a:lnTo>
                      <a:pt x="602" y="80"/>
                    </a:lnTo>
                    <a:lnTo>
                      <a:pt x="610" y="96"/>
                    </a:lnTo>
                    <a:lnTo>
                      <a:pt x="584" y="96"/>
                    </a:lnTo>
                    <a:lnTo>
                      <a:pt x="580" y="108"/>
                    </a:lnTo>
                    <a:lnTo>
                      <a:pt x="594" y="110"/>
                    </a:lnTo>
                    <a:lnTo>
                      <a:pt x="594" y="130"/>
                    </a:lnTo>
                    <a:lnTo>
                      <a:pt x="742" y="178"/>
                    </a:lnTo>
                    <a:lnTo>
                      <a:pt x="792" y="182"/>
                    </a:lnTo>
                    <a:lnTo>
                      <a:pt x="834" y="174"/>
                    </a:lnTo>
                    <a:lnTo>
                      <a:pt x="882" y="158"/>
                    </a:lnTo>
                    <a:lnTo>
                      <a:pt x="888" y="168"/>
                    </a:lnTo>
                    <a:lnTo>
                      <a:pt x="874" y="176"/>
                    </a:lnTo>
                    <a:lnTo>
                      <a:pt x="882" y="192"/>
                    </a:lnTo>
                    <a:lnTo>
                      <a:pt x="878" y="206"/>
                    </a:lnTo>
                    <a:lnTo>
                      <a:pt x="932" y="204"/>
                    </a:lnTo>
                    <a:lnTo>
                      <a:pt x="982" y="190"/>
                    </a:lnTo>
                    <a:lnTo>
                      <a:pt x="1018" y="172"/>
                    </a:lnTo>
                    <a:lnTo>
                      <a:pt x="1028" y="182"/>
                    </a:lnTo>
                    <a:lnTo>
                      <a:pt x="1006" y="196"/>
                    </a:lnTo>
                    <a:lnTo>
                      <a:pt x="1012" y="206"/>
                    </a:lnTo>
                    <a:lnTo>
                      <a:pt x="996" y="228"/>
                    </a:lnTo>
                    <a:lnTo>
                      <a:pt x="1020" y="220"/>
                    </a:lnTo>
                    <a:lnTo>
                      <a:pt x="1010" y="242"/>
                    </a:lnTo>
                    <a:lnTo>
                      <a:pt x="1016" y="252"/>
                    </a:lnTo>
                    <a:lnTo>
                      <a:pt x="1004" y="264"/>
                    </a:lnTo>
                    <a:lnTo>
                      <a:pt x="966" y="282"/>
                    </a:lnTo>
                    <a:lnTo>
                      <a:pt x="976" y="298"/>
                    </a:lnTo>
                    <a:lnTo>
                      <a:pt x="994" y="298"/>
                    </a:lnTo>
                    <a:lnTo>
                      <a:pt x="968" y="316"/>
                    </a:lnTo>
                    <a:lnTo>
                      <a:pt x="962" y="332"/>
                    </a:lnTo>
                    <a:lnTo>
                      <a:pt x="948" y="334"/>
                    </a:lnTo>
                    <a:lnTo>
                      <a:pt x="934" y="326"/>
                    </a:lnTo>
                    <a:lnTo>
                      <a:pt x="908" y="348"/>
                    </a:lnTo>
                    <a:lnTo>
                      <a:pt x="920" y="372"/>
                    </a:lnTo>
                    <a:lnTo>
                      <a:pt x="924" y="410"/>
                    </a:lnTo>
                    <a:lnTo>
                      <a:pt x="906" y="398"/>
                    </a:lnTo>
                    <a:lnTo>
                      <a:pt x="906" y="412"/>
                    </a:lnTo>
                    <a:lnTo>
                      <a:pt x="918" y="422"/>
                    </a:lnTo>
                    <a:lnTo>
                      <a:pt x="916" y="434"/>
                    </a:lnTo>
                    <a:lnTo>
                      <a:pt x="892" y="434"/>
                    </a:lnTo>
                    <a:lnTo>
                      <a:pt x="890" y="420"/>
                    </a:lnTo>
                    <a:lnTo>
                      <a:pt x="900" y="400"/>
                    </a:lnTo>
                    <a:lnTo>
                      <a:pt x="886" y="406"/>
                    </a:lnTo>
                    <a:lnTo>
                      <a:pt x="892" y="358"/>
                    </a:lnTo>
                    <a:lnTo>
                      <a:pt x="850" y="372"/>
                    </a:lnTo>
                    <a:lnTo>
                      <a:pt x="804" y="384"/>
                    </a:lnTo>
                    <a:lnTo>
                      <a:pt x="756" y="388"/>
                    </a:lnTo>
                    <a:lnTo>
                      <a:pt x="754" y="412"/>
                    </a:lnTo>
                    <a:lnTo>
                      <a:pt x="734" y="408"/>
                    </a:lnTo>
                    <a:lnTo>
                      <a:pt x="696" y="390"/>
                    </a:lnTo>
                    <a:lnTo>
                      <a:pt x="654" y="414"/>
                    </a:lnTo>
                    <a:lnTo>
                      <a:pt x="698" y="438"/>
                    </a:lnTo>
                    <a:lnTo>
                      <a:pt x="694" y="456"/>
                    </a:lnTo>
                    <a:lnTo>
                      <a:pt x="684" y="462"/>
                    </a:lnTo>
                    <a:lnTo>
                      <a:pt x="640" y="438"/>
                    </a:lnTo>
                    <a:lnTo>
                      <a:pt x="620" y="468"/>
                    </a:lnTo>
                    <a:lnTo>
                      <a:pt x="592" y="442"/>
                    </a:lnTo>
                    <a:lnTo>
                      <a:pt x="574" y="468"/>
                    </a:lnTo>
                    <a:lnTo>
                      <a:pt x="540" y="444"/>
                    </a:lnTo>
                    <a:lnTo>
                      <a:pt x="520" y="476"/>
                    </a:lnTo>
                    <a:lnTo>
                      <a:pt x="498" y="486"/>
                    </a:lnTo>
                    <a:lnTo>
                      <a:pt x="466" y="482"/>
                    </a:lnTo>
                    <a:lnTo>
                      <a:pt x="462" y="502"/>
                    </a:lnTo>
                    <a:lnTo>
                      <a:pt x="486" y="514"/>
                    </a:lnTo>
                    <a:lnTo>
                      <a:pt x="480" y="532"/>
                    </a:lnTo>
                    <a:lnTo>
                      <a:pt x="460" y="540"/>
                    </a:lnTo>
                    <a:lnTo>
                      <a:pt x="464" y="570"/>
                    </a:lnTo>
                    <a:lnTo>
                      <a:pt x="0" y="562"/>
                    </a:lnTo>
                    <a:lnTo>
                      <a:pt x="138" y="0"/>
                    </a:lnTo>
                    <a:lnTo>
                      <a:pt x="408" y="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286743" name="Freeform 23"/>
              <p:cNvSpPr>
                <a:spLocks/>
              </p:cNvSpPr>
              <p:nvPr/>
            </p:nvSpPr>
            <p:spPr bwMode="ltGray">
              <a:xfrm>
                <a:off x="3136" y="2335"/>
                <a:ext cx="142" cy="90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" y="4"/>
                  </a:cxn>
                  <a:cxn ang="0">
                    <a:pos x="14" y="2"/>
                  </a:cxn>
                  <a:cxn ang="0">
                    <a:pos x="12" y="74"/>
                  </a:cxn>
                  <a:cxn ang="0">
                    <a:pos x="40" y="68"/>
                  </a:cxn>
                  <a:cxn ang="0">
                    <a:pos x="34" y="2"/>
                  </a:cxn>
                  <a:cxn ang="0">
                    <a:pos x="50" y="4"/>
                  </a:cxn>
                  <a:cxn ang="0">
                    <a:pos x="52" y="70"/>
                  </a:cxn>
                  <a:cxn ang="0">
                    <a:pos x="90" y="28"/>
                  </a:cxn>
                  <a:cxn ang="0">
                    <a:pos x="104" y="28"/>
                  </a:cxn>
                  <a:cxn ang="0">
                    <a:pos x="72" y="64"/>
                  </a:cxn>
                  <a:cxn ang="0">
                    <a:pos x="102" y="62"/>
                  </a:cxn>
                  <a:cxn ang="0">
                    <a:pos x="92" y="0"/>
                  </a:cxn>
                  <a:cxn ang="0">
                    <a:pos x="106" y="2"/>
                  </a:cxn>
                  <a:cxn ang="0">
                    <a:pos x="112" y="60"/>
                  </a:cxn>
                  <a:cxn ang="0">
                    <a:pos x="128" y="62"/>
                  </a:cxn>
                  <a:cxn ang="0">
                    <a:pos x="124" y="16"/>
                  </a:cxn>
                  <a:cxn ang="0">
                    <a:pos x="114" y="28"/>
                  </a:cxn>
                  <a:cxn ang="0">
                    <a:pos x="120" y="4"/>
                  </a:cxn>
                  <a:cxn ang="0">
                    <a:pos x="136" y="0"/>
                  </a:cxn>
                  <a:cxn ang="0">
                    <a:pos x="142" y="60"/>
                  </a:cxn>
                  <a:cxn ang="0">
                    <a:pos x="116" y="78"/>
                  </a:cxn>
                  <a:cxn ang="0">
                    <a:pos x="0" y="90"/>
                  </a:cxn>
                </a:cxnLst>
                <a:rect l="0" t="0" r="r" b="b"/>
                <a:pathLst>
                  <a:path w="142" h="90">
                    <a:moveTo>
                      <a:pt x="0" y="90"/>
                    </a:moveTo>
                    <a:lnTo>
                      <a:pt x="2" y="4"/>
                    </a:lnTo>
                    <a:lnTo>
                      <a:pt x="14" y="2"/>
                    </a:lnTo>
                    <a:lnTo>
                      <a:pt x="12" y="74"/>
                    </a:lnTo>
                    <a:lnTo>
                      <a:pt x="40" y="68"/>
                    </a:lnTo>
                    <a:lnTo>
                      <a:pt x="34" y="2"/>
                    </a:lnTo>
                    <a:lnTo>
                      <a:pt x="50" y="4"/>
                    </a:lnTo>
                    <a:lnTo>
                      <a:pt x="52" y="70"/>
                    </a:lnTo>
                    <a:lnTo>
                      <a:pt x="90" y="28"/>
                    </a:lnTo>
                    <a:lnTo>
                      <a:pt x="104" y="28"/>
                    </a:lnTo>
                    <a:lnTo>
                      <a:pt x="72" y="64"/>
                    </a:lnTo>
                    <a:lnTo>
                      <a:pt x="102" y="62"/>
                    </a:lnTo>
                    <a:lnTo>
                      <a:pt x="92" y="0"/>
                    </a:lnTo>
                    <a:lnTo>
                      <a:pt x="106" y="2"/>
                    </a:lnTo>
                    <a:lnTo>
                      <a:pt x="112" y="60"/>
                    </a:lnTo>
                    <a:lnTo>
                      <a:pt x="128" y="62"/>
                    </a:lnTo>
                    <a:lnTo>
                      <a:pt x="124" y="16"/>
                    </a:lnTo>
                    <a:lnTo>
                      <a:pt x="114" y="28"/>
                    </a:lnTo>
                    <a:lnTo>
                      <a:pt x="120" y="4"/>
                    </a:lnTo>
                    <a:lnTo>
                      <a:pt x="136" y="0"/>
                    </a:lnTo>
                    <a:lnTo>
                      <a:pt x="142" y="60"/>
                    </a:lnTo>
                    <a:lnTo>
                      <a:pt x="116" y="78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286744" name="Freeform 24"/>
              <p:cNvSpPr>
                <a:spLocks/>
              </p:cNvSpPr>
              <p:nvPr/>
            </p:nvSpPr>
            <p:spPr bwMode="ltGray">
              <a:xfrm>
                <a:off x="1879" y="2312"/>
                <a:ext cx="989" cy="588"/>
              </a:xfrm>
              <a:custGeom>
                <a:avLst/>
                <a:gdLst/>
                <a:ahLst/>
                <a:cxnLst>
                  <a:cxn ang="0">
                    <a:pos x="990" y="0"/>
                  </a:cxn>
                  <a:cxn ang="0">
                    <a:pos x="534" y="38"/>
                  </a:cxn>
                  <a:cxn ang="0">
                    <a:pos x="506" y="62"/>
                  </a:cxn>
                  <a:cxn ang="0">
                    <a:pos x="548" y="58"/>
                  </a:cxn>
                  <a:cxn ang="0">
                    <a:pos x="508" y="86"/>
                  </a:cxn>
                  <a:cxn ang="0">
                    <a:pos x="552" y="86"/>
                  </a:cxn>
                  <a:cxn ang="0">
                    <a:pos x="482" y="112"/>
                  </a:cxn>
                  <a:cxn ang="0">
                    <a:pos x="414" y="90"/>
                  </a:cxn>
                  <a:cxn ang="0">
                    <a:pos x="410" y="102"/>
                  </a:cxn>
                  <a:cxn ang="0">
                    <a:pos x="410" y="116"/>
                  </a:cxn>
                  <a:cxn ang="0">
                    <a:pos x="384" y="122"/>
                  </a:cxn>
                  <a:cxn ang="0">
                    <a:pos x="472" y="98"/>
                  </a:cxn>
                  <a:cxn ang="0">
                    <a:pos x="406" y="144"/>
                  </a:cxn>
                  <a:cxn ang="0">
                    <a:pos x="390" y="160"/>
                  </a:cxn>
                  <a:cxn ang="0">
                    <a:pos x="396" y="200"/>
                  </a:cxn>
                  <a:cxn ang="0">
                    <a:pos x="374" y="182"/>
                  </a:cxn>
                  <a:cxn ang="0">
                    <a:pos x="364" y="216"/>
                  </a:cxn>
                  <a:cxn ang="0">
                    <a:pos x="322" y="234"/>
                  </a:cxn>
                  <a:cxn ang="0">
                    <a:pos x="290" y="196"/>
                  </a:cxn>
                  <a:cxn ang="0">
                    <a:pos x="280" y="216"/>
                  </a:cxn>
                  <a:cxn ang="0">
                    <a:pos x="270" y="252"/>
                  </a:cxn>
                  <a:cxn ang="0">
                    <a:pos x="184" y="280"/>
                  </a:cxn>
                  <a:cxn ang="0">
                    <a:pos x="130" y="258"/>
                  </a:cxn>
                  <a:cxn ang="0">
                    <a:pos x="144" y="288"/>
                  </a:cxn>
                  <a:cxn ang="0">
                    <a:pos x="66" y="308"/>
                  </a:cxn>
                  <a:cxn ang="0">
                    <a:pos x="18" y="286"/>
                  </a:cxn>
                  <a:cxn ang="0">
                    <a:pos x="24" y="310"/>
                  </a:cxn>
                  <a:cxn ang="0">
                    <a:pos x="18" y="342"/>
                  </a:cxn>
                  <a:cxn ang="0">
                    <a:pos x="0" y="348"/>
                  </a:cxn>
                  <a:cxn ang="0">
                    <a:pos x="52" y="374"/>
                  </a:cxn>
                  <a:cxn ang="0">
                    <a:pos x="60" y="394"/>
                  </a:cxn>
                  <a:cxn ang="0">
                    <a:pos x="36" y="406"/>
                  </a:cxn>
                  <a:cxn ang="0">
                    <a:pos x="76" y="426"/>
                  </a:cxn>
                  <a:cxn ang="0">
                    <a:pos x="104" y="440"/>
                  </a:cxn>
                  <a:cxn ang="0">
                    <a:pos x="94" y="488"/>
                  </a:cxn>
                  <a:cxn ang="0">
                    <a:pos x="110" y="498"/>
                  </a:cxn>
                  <a:cxn ang="0">
                    <a:pos x="118" y="518"/>
                  </a:cxn>
                  <a:cxn ang="0">
                    <a:pos x="116" y="476"/>
                  </a:cxn>
                  <a:cxn ang="0">
                    <a:pos x="130" y="448"/>
                  </a:cxn>
                  <a:cxn ang="0">
                    <a:pos x="180" y="426"/>
                  </a:cxn>
                  <a:cxn ang="0">
                    <a:pos x="212" y="440"/>
                  </a:cxn>
                  <a:cxn ang="0">
                    <a:pos x="222" y="424"/>
                  </a:cxn>
                  <a:cxn ang="0">
                    <a:pos x="246" y="442"/>
                  </a:cxn>
                  <a:cxn ang="0">
                    <a:pos x="260" y="434"/>
                  </a:cxn>
                  <a:cxn ang="0">
                    <a:pos x="244" y="462"/>
                  </a:cxn>
                  <a:cxn ang="0">
                    <a:pos x="350" y="444"/>
                  </a:cxn>
                  <a:cxn ang="0">
                    <a:pos x="344" y="472"/>
                  </a:cxn>
                  <a:cxn ang="0">
                    <a:pos x="330" y="528"/>
                  </a:cxn>
                  <a:cxn ang="0">
                    <a:pos x="414" y="474"/>
                  </a:cxn>
                  <a:cxn ang="0">
                    <a:pos x="480" y="502"/>
                  </a:cxn>
                  <a:cxn ang="0">
                    <a:pos x="526" y="528"/>
                  </a:cxn>
                  <a:cxn ang="0">
                    <a:pos x="494" y="556"/>
                  </a:cxn>
                  <a:cxn ang="0">
                    <a:pos x="528" y="588"/>
                  </a:cxn>
                  <a:cxn ang="0">
                    <a:pos x="844" y="532"/>
                  </a:cxn>
                </a:cxnLst>
                <a:rect l="0" t="0" r="r" b="b"/>
                <a:pathLst>
                  <a:path w="990" h="588">
                    <a:moveTo>
                      <a:pt x="844" y="532"/>
                    </a:moveTo>
                    <a:lnTo>
                      <a:pt x="990" y="0"/>
                    </a:lnTo>
                    <a:lnTo>
                      <a:pt x="554" y="10"/>
                    </a:lnTo>
                    <a:lnTo>
                      <a:pt x="534" y="38"/>
                    </a:lnTo>
                    <a:lnTo>
                      <a:pt x="506" y="50"/>
                    </a:lnTo>
                    <a:lnTo>
                      <a:pt x="506" y="62"/>
                    </a:lnTo>
                    <a:lnTo>
                      <a:pt x="550" y="38"/>
                    </a:lnTo>
                    <a:lnTo>
                      <a:pt x="548" y="58"/>
                    </a:lnTo>
                    <a:lnTo>
                      <a:pt x="506" y="74"/>
                    </a:lnTo>
                    <a:lnTo>
                      <a:pt x="508" y="86"/>
                    </a:lnTo>
                    <a:lnTo>
                      <a:pt x="550" y="64"/>
                    </a:lnTo>
                    <a:lnTo>
                      <a:pt x="552" y="86"/>
                    </a:lnTo>
                    <a:lnTo>
                      <a:pt x="506" y="104"/>
                    </a:lnTo>
                    <a:lnTo>
                      <a:pt x="482" y="112"/>
                    </a:lnTo>
                    <a:lnTo>
                      <a:pt x="480" y="72"/>
                    </a:lnTo>
                    <a:lnTo>
                      <a:pt x="414" y="90"/>
                    </a:lnTo>
                    <a:lnTo>
                      <a:pt x="394" y="84"/>
                    </a:lnTo>
                    <a:lnTo>
                      <a:pt x="410" y="102"/>
                    </a:lnTo>
                    <a:lnTo>
                      <a:pt x="472" y="84"/>
                    </a:lnTo>
                    <a:lnTo>
                      <a:pt x="410" y="116"/>
                    </a:lnTo>
                    <a:lnTo>
                      <a:pt x="390" y="110"/>
                    </a:lnTo>
                    <a:lnTo>
                      <a:pt x="384" y="122"/>
                    </a:lnTo>
                    <a:lnTo>
                      <a:pt x="404" y="128"/>
                    </a:lnTo>
                    <a:lnTo>
                      <a:pt x="472" y="98"/>
                    </a:lnTo>
                    <a:lnTo>
                      <a:pt x="472" y="122"/>
                    </a:lnTo>
                    <a:lnTo>
                      <a:pt x="406" y="144"/>
                    </a:lnTo>
                    <a:lnTo>
                      <a:pt x="402" y="160"/>
                    </a:lnTo>
                    <a:lnTo>
                      <a:pt x="390" y="160"/>
                    </a:lnTo>
                    <a:lnTo>
                      <a:pt x="402" y="172"/>
                    </a:lnTo>
                    <a:lnTo>
                      <a:pt x="396" y="200"/>
                    </a:lnTo>
                    <a:lnTo>
                      <a:pt x="382" y="202"/>
                    </a:lnTo>
                    <a:lnTo>
                      <a:pt x="374" y="182"/>
                    </a:lnTo>
                    <a:lnTo>
                      <a:pt x="364" y="190"/>
                    </a:lnTo>
                    <a:lnTo>
                      <a:pt x="364" y="216"/>
                    </a:lnTo>
                    <a:lnTo>
                      <a:pt x="352" y="226"/>
                    </a:lnTo>
                    <a:lnTo>
                      <a:pt x="322" y="234"/>
                    </a:lnTo>
                    <a:lnTo>
                      <a:pt x="300" y="218"/>
                    </a:lnTo>
                    <a:lnTo>
                      <a:pt x="290" y="196"/>
                    </a:lnTo>
                    <a:lnTo>
                      <a:pt x="276" y="198"/>
                    </a:lnTo>
                    <a:lnTo>
                      <a:pt x="280" y="216"/>
                    </a:lnTo>
                    <a:lnTo>
                      <a:pt x="268" y="238"/>
                    </a:lnTo>
                    <a:lnTo>
                      <a:pt x="270" y="252"/>
                    </a:lnTo>
                    <a:lnTo>
                      <a:pt x="222" y="278"/>
                    </a:lnTo>
                    <a:lnTo>
                      <a:pt x="184" y="280"/>
                    </a:lnTo>
                    <a:lnTo>
                      <a:pt x="156" y="274"/>
                    </a:lnTo>
                    <a:lnTo>
                      <a:pt x="130" y="258"/>
                    </a:lnTo>
                    <a:lnTo>
                      <a:pt x="120" y="268"/>
                    </a:lnTo>
                    <a:lnTo>
                      <a:pt x="144" y="288"/>
                    </a:lnTo>
                    <a:lnTo>
                      <a:pt x="112" y="304"/>
                    </a:lnTo>
                    <a:lnTo>
                      <a:pt x="66" y="308"/>
                    </a:lnTo>
                    <a:lnTo>
                      <a:pt x="34" y="298"/>
                    </a:lnTo>
                    <a:lnTo>
                      <a:pt x="18" y="286"/>
                    </a:lnTo>
                    <a:lnTo>
                      <a:pt x="8" y="296"/>
                    </a:lnTo>
                    <a:lnTo>
                      <a:pt x="24" y="310"/>
                    </a:lnTo>
                    <a:lnTo>
                      <a:pt x="26" y="332"/>
                    </a:lnTo>
                    <a:lnTo>
                      <a:pt x="18" y="342"/>
                    </a:lnTo>
                    <a:lnTo>
                      <a:pt x="6" y="334"/>
                    </a:lnTo>
                    <a:lnTo>
                      <a:pt x="0" y="348"/>
                    </a:lnTo>
                    <a:lnTo>
                      <a:pt x="20" y="364"/>
                    </a:lnTo>
                    <a:lnTo>
                      <a:pt x="52" y="374"/>
                    </a:lnTo>
                    <a:lnTo>
                      <a:pt x="66" y="382"/>
                    </a:lnTo>
                    <a:lnTo>
                      <a:pt x="60" y="394"/>
                    </a:lnTo>
                    <a:lnTo>
                      <a:pt x="38" y="392"/>
                    </a:lnTo>
                    <a:lnTo>
                      <a:pt x="36" y="406"/>
                    </a:lnTo>
                    <a:lnTo>
                      <a:pt x="62" y="410"/>
                    </a:lnTo>
                    <a:lnTo>
                      <a:pt x="76" y="426"/>
                    </a:lnTo>
                    <a:lnTo>
                      <a:pt x="104" y="422"/>
                    </a:lnTo>
                    <a:lnTo>
                      <a:pt x="104" y="440"/>
                    </a:lnTo>
                    <a:lnTo>
                      <a:pt x="94" y="460"/>
                    </a:lnTo>
                    <a:lnTo>
                      <a:pt x="94" y="488"/>
                    </a:lnTo>
                    <a:lnTo>
                      <a:pt x="110" y="482"/>
                    </a:lnTo>
                    <a:lnTo>
                      <a:pt x="110" y="498"/>
                    </a:lnTo>
                    <a:lnTo>
                      <a:pt x="96" y="514"/>
                    </a:lnTo>
                    <a:lnTo>
                      <a:pt x="118" y="518"/>
                    </a:lnTo>
                    <a:lnTo>
                      <a:pt x="124" y="506"/>
                    </a:lnTo>
                    <a:lnTo>
                      <a:pt x="116" y="476"/>
                    </a:lnTo>
                    <a:lnTo>
                      <a:pt x="134" y="486"/>
                    </a:lnTo>
                    <a:lnTo>
                      <a:pt x="130" y="448"/>
                    </a:lnTo>
                    <a:lnTo>
                      <a:pt x="118" y="432"/>
                    </a:lnTo>
                    <a:lnTo>
                      <a:pt x="180" y="426"/>
                    </a:lnTo>
                    <a:lnTo>
                      <a:pt x="188" y="442"/>
                    </a:lnTo>
                    <a:lnTo>
                      <a:pt x="212" y="440"/>
                    </a:lnTo>
                    <a:lnTo>
                      <a:pt x="208" y="422"/>
                    </a:lnTo>
                    <a:lnTo>
                      <a:pt x="222" y="424"/>
                    </a:lnTo>
                    <a:lnTo>
                      <a:pt x="228" y="442"/>
                    </a:lnTo>
                    <a:lnTo>
                      <a:pt x="246" y="442"/>
                    </a:lnTo>
                    <a:lnTo>
                      <a:pt x="244" y="426"/>
                    </a:lnTo>
                    <a:lnTo>
                      <a:pt x="260" y="434"/>
                    </a:lnTo>
                    <a:lnTo>
                      <a:pt x="288" y="428"/>
                    </a:lnTo>
                    <a:lnTo>
                      <a:pt x="244" y="462"/>
                    </a:lnTo>
                    <a:lnTo>
                      <a:pt x="266" y="492"/>
                    </a:lnTo>
                    <a:lnTo>
                      <a:pt x="350" y="444"/>
                    </a:lnTo>
                    <a:lnTo>
                      <a:pt x="368" y="452"/>
                    </a:lnTo>
                    <a:lnTo>
                      <a:pt x="344" y="472"/>
                    </a:lnTo>
                    <a:lnTo>
                      <a:pt x="300" y="502"/>
                    </a:lnTo>
                    <a:lnTo>
                      <a:pt x="330" y="528"/>
                    </a:lnTo>
                    <a:lnTo>
                      <a:pt x="370" y="502"/>
                    </a:lnTo>
                    <a:lnTo>
                      <a:pt x="414" y="474"/>
                    </a:lnTo>
                    <a:lnTo>
                      <a:pt x="426" y="508"/>
                    </a:lnTo>
                    <a:lnTo>
                      <a:pt x="480" y="502"/>
                    </a:lnTo>
                    <a:lnTo>
                      <a:pt x="476" y="524"/>
                    </a:lnTo>
                    <a:lnTo>
                      <a:pt x="526" y="528"/>
                    </a:lnTo>
                    <a:lnTo>
                      <a:pt x="516" y="542"/>
                    </a:lnTo>
                    <a:lnTo>
                      <a:pt x="494" y="556"/>
                    </a:lnTo>
                    <a:lnTo>
                      <a:pt x="512" y="582"/>
                    </a:lnTo>
                    <a:lnTo>
                      <a:pt x="528" y="588"/>
                    </a:lnTo>
                    <a:lnTo>
                      <a:pt x="836" y="568"/>
                    </a:lnTo>
                    <a:lnTo>
                      <a:pt x="844" y="53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286745" name="Freeform 25"/>
              <p:cNvSpPr>
                <a:spLocks/>
              </p:cNvSpPr>
              <p:nvPr/>
            </p:nvSpPr>
            <p:spPr bwMode="ltGray">
              <a:xfrm>
                <a:off x="2288" y="2350"/>
                <a:ext cx="128" cy="132"/>
              </a:xfrm>
              <a:custGeom>
                <a:avLst/>
                <a:gdLst/>
                <a:ahLst/>
                <a:cxnLst>
                  <a:cxn ang="0">
                    <a:pos x="129" y="78"/>
                  </a:cxn>
                  <a:cxn ang="0">
                    <a:pos x="127" y="0"/>
                  </a:cxn>
                  <a:cxn ang="0">
                    <a:pos x="119" y="4"/>
                  </a:cxn>
                  <a:cxn ang="0">
                    <a:pos x="119" y="66"/>
                  </a:cxn>
                  <a:cxn ang="0">
                    <a:pos x="107" y="72"/>
                  </a:cxn>
                  <a:cxn ang="0">
                    <a:pos x="109" y="10"/>
                  </a:cxn>
                  <a:cxn ang="0">
                    <a:pos x="97" y="14"/>
                  </a:cxn>
                  <a:cxn ang="0">
                    <a:pos x="99" y="88"/>
                  </a:cxn>
                  <a:cxn ang="0">
                    <a:pos x="47" y="108"/>
                  </a:cxn>
                  <a:cxn ang="0">
                    <a:pos x="41" y="46"/>
                  </a:cxn>
                  <a:cxn ang="0">
                    <a:pos x="33" y="48"/>
                  </a:cxn>
                  <a:cxn ang="0">
                    <a:pos x="33" y="104"/>
                  </a:cxn>
                  <a:cxn ang="0">
                    <a:pos x="15" y="110"/>
                  </a:cxn>
                  <a:cxn ang="0">
                    <a:pos x="15" y="52"/>
                  </a:cxn>
                  <a:cxn ang="0">
                    <a:pos x="1" y="58"/>
                  </a:cxn>
                  <a:cxn ang="0">
                    <a:pos x="7" y="132"/>
                  </a:cxn>
                  <a:cxn ang="0">
                    <a:pos x="129" y="78"/>
                  </a:cxn>
                </a:cxnLst>
                <a:rect l="0" t="0" r="r" b="b"/>
                <a:pathLst>
                  <a:path w="129" h="132">
                    <a:moveTo>
                      <a:pt x="129" y="78"/>
                    </a:moveTo>
                    <a:lnTo>
                      <a:pt x="127" y="0"/>
                    </a:lnTo>
                    <a:lnTo>
                      <a:pt x="119" y="4"/>
                    </a:lnTo>
                    <a:lnTo>
                      <a:pt x="119" y="66"/>
                    </a:lnTo>
                    <a:lnTo>
                      <a:pt x="107" y="72"/>
                    </a:lnTo>
                    <a:lnTo>
                      <a:pt x="109" y="10"/>
                    </a:lnTo>
                    <a:lnTo>
                      <a:pt x="97" y="14"/>
                    </a:lnTo>
                    <a:lnTo>
                      <a:pt x="99" y="88"/>
                    </a:lnTo>
                    <a:lnTo>
                      <a:pt x="47" y="108"/>
                    </a:lnTo>
                    <a:lnTo>
                      <a:pt x="41" y="46"/>
                    </a:lnTo>
                    <a:lnTo>
                      <a:pt x="33" y="48"/>
                    </a:lnTo>
                    <a:lnTo>
                      <a:pt x="33" y="104"/>
                    </a:lnTo>
                    <a:lnTo>
                      <a:pt x="15" y="110"/>
                    </a:lnTo>
                    <a:lnTo>
                      <a:pt x="15" y="52"/>
                    </a:lnTo>
                    <a:cubicBezTo>
                      <a:pt x="0" y="56"/>
                      <a:pt x="1" y="51"/>
                      <a:pt x="1" y="58"/>
                    </a:cubicBezTo>
                    <a:lnTo>
                      <a:pt x="7" y="132"/>
                    </a:lnTo>
                    <a:lnTo>
                      <a:pt x="129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grpSp>
            <p:nvGrpSpPr>
              <p:cNvPr id="1041" name="Group 26"/>
              <p:cNvGrpSpPr>
                <a:grpSpLocks/>
              </p:cNvGrpSpPr>
              <p:nvPr/>
            </p:nvGrpSpPr>
            <p:grpSpPr bwMode="auto">
              <a:xfrm>
                <a:off x="1838" y="2868"/>
                <a:ext cx="1950" cy="604"/>
                <a:chOff x="1838" y="2868"/>
                <a:chExt cx="1950" cy="604"/>
              </a:xfrm>
            </p:grpSpPr>
            <p:sp>
              <p:nvSpPr>
                <p:cNvPr id="286747" name="Freeform 27"/>
                <p:cNvSpPr>
                  <a:spLocks/>
                </p:cNvSpPr>
                <p:nvPr/>
              </p:nvSpPr>
              <p:spPr bwMode="ltGray">
                <a:xfrm>
                  <a:off x="1838" y="2870"/>
                  <a:ext cx="1057" cy="602"/>
                </a:xfrm>
                <a:custGeom>
                  <a:avLst/>
                  <a:gdLst/>
                  <a:ahLst/>
                  <a:cxnLst>
                    <a:cxn ang="0">
                      <a:pos x="1056" y="590"/>
                    </a:cxn>
                    <a:cxn ang="0">
                      <a:pos x="512" y="584"/>
                    </a:cxn>
                    <a:cxn ang="0">
                      <a:pos x="510" y="566"/>
                    </a:cxn>
                    <a:cxn ang="0">
                      <a:pos x="532" y="532"/>
                    </a:cxn>
                    <a:cxn ang="0">
                      <a:pos x="490" y="528"/>
                    </a:cxn>
                    <a:cxn ang="0">
                      <a:pos x="470" y="514"/>
                    </a:cxn>
                    <a:cxn ang="0">
                      <a:pos x="462" y="492"/>
                    </a:cxn>
                    <a:cxn ang="0">
                      <a:pos x="430" y="496"/>
                    </a:cxn>
                    <a:cxn ang="0">
                      <a:pos x="400" y="516"/>
                    </a:cxn>
                    <a:cxn ang="0">
                      <a:pos x="382" y="504"/>
                    </a:cxn>
                    <a:cxn ang="0">
                      <a:pos x="312" y="520"/>
                    </a:cxn>
                    <a:cxn ang="0">
                      <a:pos x="348" y="462"/>
                    </a:cxn>
                    <a:cxn ang="0">
                      <a:pos x="322" y="448"/>
                    </a:cxn>
                    <a:cxn ang="0">
                      <a:pos x="250" y="468"/>
                    </a:cxn>
                    <a:cxn ang="0">
                      <a:pos x="242" y="438"/>
                    </a:cxn>
                    <a:cxn ang="0">
                      <a:pos x="282" y="422"/>
                    </a:cxn>
                    <a:cxn ang="0">
                      <a:pos x="220" y="428"/>
                    </a:cxn>
                    <a:cxn ang="0">
                      <a:pos x="162" y="422"/>
                    </a:cxn>
                    <a:cxn ang="0">
                      <a:pos x="114" y="444"/>
                    </a:cxn>
                    <a:cxn ang="0">
                      <a:pos x="126" y="484"/>
                    </a:cxn>
                    <a:cxn ang="0">
                      <a:pos x="112" y="490"/>
                    </a:cxn>
                    <a:cxn ang="0">
                      <a:pos x="106" y="512"/>
                    </a:cxn>
                    <a:cxn ang="0">
                      <a:pos x="104" y="480"/>
                    </a:cxn>
                    <a:cxn ang="0">
                      <a:pos x="96" y="440"/>
                    </a:cxn>
                    <a:cxn ang="0">
                      <a:pos x="76" y="418"/>
                    </a:cxn>
                    <a:cxn ang="0">
                      <a:pos x="38" y="390"/>
                    </a:cxn>
                    <a:cxn ang="0">
                      <a:pos x="50" y="374"/>
                    </a:cxn>
                    <a:cxn ang="0">
                      <a:pos x="20" y="324"/>
                    </a:cxn>
                    <a:cxn ang="0">
                      <a:pos x="8" y="308"/>
                    </a:cxn>
                    <a:cxn ang="0">
                      <a:pos x="2" y="270"/>
                    </a:cxn>
                    <a:cxn ang="0">
                      <a:pos x="50" y="286"/>
                    </a:cxn>
                    <a:cxn ang="0">
                      <a:pos x="136" y="276"/>
                    </a:cxn>
                    <a:cxn ang="0">
                      <a:pos x="126" y="252"/>
                    </a:cxn>
                    <a:cxn ang="0">
                      <a:pos x="156" y="250"/>
                    </a:cxn>
                    <a:cxn ang="0">
                      <a:pos x="200" y="256"/>
                    </a:cxn>
                    <a:cxn ang="0">
                      <a:pos x="254" y="240"/>
                    </a:cxn>
                    <a:cxn ang="0">
                      <a:pos x="398" y="180"/>
                    </a:cxn>
                    <a:cxn ang="0">
                      <a:pos x="366" y="158"/>
                    </a:cxn>
                    <a:cxn ang="0">
                      <a:pos x="436" y="126"/>
                    </a:cxn>
                    <a:cxn ang="0">
                      <a:pos x="472" y="100"/>
                    </a:cxn>
                    <a:cxn ang="0">
                      <a:pos x="398" y="102"/>
                    </a:cxn>
                    <a:cxn ang="0">
                      <a:pos x="386" y="84"/>
                    </a:cxn>
                    <a:cxn ang="0">
                      <a:pos x="470" y="90"/>
                    </a:cxn>
                    <a:cxn ang="0">
                      <a:pos x="426" y="82"/>
                    </a:cxn>
                    <a:cxn ang="0">
                      <a:pos x="384" y="70"/>
                    </a:cxn>
                    <a:cxn ang="0">
                      <a:pos x="424" y="72"/>
                    </a:cxn>
                    <a:cxn ang="0">
                      <a:pos x="482" y="66"/>
                    </a:cxn>
                    <a:cxn ang="0">
                      <a:pos x="512" y="118"/>
                    </a:cxn>
                    <a:cxn ang="0">
                      <a:pos x="522" y="58"/>
                    </a:cxn>
                    <a:cxn ang="0">
                      <a:pos x="536" y="110"/>
                    </a:cxn>
                    <a:cxn ang="0">
                      <a:pos x="548" y="52"/>
                    </a:cxn>
                    <a:cxn ang="0">
                      <a:pos x="566" y="102"/>
                    </a:cxn>
                    <a:cxn ang="0">
                      <a:pos x="908" y="0"/>
                    </a:cxn>
                  </a:cxnLst>
                  <a:rect l="0" t="0" r="r" b="b"/>
                  <a:pathLst>
                    <a:path w="1056" h="604">
                      <a:moveTo>
                        <a:pt x="1050" y="8"/>
                      </a:moveTo>
                      <a:lnTo>
                        <a:pt x="1056" y="590"/>
                      </a:lnTo>
                      <a:lnTo>
                        <a:pt x="526" y="604"/>
                      </a:lnTo>
                      <a:lnTo>
                        <a:pt x="512" y="584"/>
                      </a:lnTo>
                      <a:lnTo>
                        <a:pt x="526" y="574"/>
                      </a:lnTo>
                      <a:lnTo>
                        <a:pt x="510" y="566"/>
                      </a:lnTo>
                      <a:lnTo>
                        <a:pt x="510" y="548"/>
                      </a:lnTo>
                      <a:lnTo>
                        <a:pt x="532" y="532"/>
                      </a:lnTo>
                      <a:lnTo>
                        <a:pt x="530" y="520"/>
                      </a:lnTo>
                      <a:lnTo>
                        <a:pt x="490" y="528"/>
                      </a:lnTo>
                      <a:lnTo>
                        <a:pt x="486" y="514"/>
                      </a:lnTo>
                      <a:lnTo>
                        <a:pt x="470" y="514"/>
                      </a:lnTo>
                      <a:lnTo>
                        <a:pt x="474" y="496"/>
                      </a:lnTo>
                      <a:lnTo>
                        <a:pt x="462" y="492"/>
                      </a:lnTo>
                      <a:lnTo>
                        <a:pt x="436" y="508"/>
                      </a:lnTo>
                      <a:lnTo>
                        <a:pt x="430" y="496"/>
                      </a:lnTo>
                      <a:lnTo>
                        <a:pt x="408" y="504"/>
                      </a:lnTo>
                      <a:lnTo>
                        <a:pt x="400" y="516"/>
                      </a:lnTo>
                      <a:lnTo>
                        <a:pt x="388" y="514"/>
                      </a:lnTo>
                      <a:lnTo>
                        <a:pt x="382" y="504"/>
                      </a:lnTo>
                      <a:lnTo>
                        <a:pt x="370" y="506"/>
                      </a:lnTo>
                      <a:lnTo>
                        <a:pt x="312" y="520"/>
                      </a:lnTo>
                      <a:lnTo>
                        <a:pt x="296" y="494"/>
                      </a:lnTo>
                      <a:lnTo>
                        <a:pt x="348" y="462"/>
                      </a:lnTo>
                      <a:lnTo>
                        <a:pt x="340" y="444"/>
                      </a:lnTo>
                      <a:lnTo>
                        <a:pt x="322" y="448"/>
                      </a:lnTo>
                      <a:lnTo>
                        <a:pt x="264" y="470"/>
                      </a:lnTo>
                      <a:lnTo>
                        <a:pt x="250" y="468"/>
                      </a:lnTo>
                      <a:lnTo>
                        <a:pt x="236" y="448"/>
                      </a:lnTo>
                      <a:lnTo>
                        <a:pt x="242" y="438"/>
                      </a:lnTo>
                      <a:lnTo>
                        <a:pt x="260" y="430"/>
                      </a:lnTo>
                      <a:lnTo>
                        <a:pt x="282" y="422"/>
                      </a:lnTo>
                      <a:lnTo>
                        <a:pt x="246" y="428"/>
                      </a:lnTo>
                      <a:lnTo>
                        <a:pt x="220" y="428"/>
                      </a:lnTo>
                      <a:lnTo>
                        <a:pt x="180" y="432"/>
                      </a:lnTo>
                      <a:lnTo>
                        <a:pt x="162" y="422"/>
                      </a:lnTo>
                      <a:lnTo>
                        <a:pt x="120" y="422"/>
                      </a:lnTo>
                      <a:lnTo>
                        <a:pt x="114" y="444"/>
                      </a:lnTo>
                      <a:lnTo>
                        <a:pt x="122" y="458"/>
                      </a:lnTo>
                      <a:lnTo>
                        <a:pt x="126" y="484"/>
                      </a:lnTo>
                      <a:lnTo>
                        <a:pt x="110" y="478"/>
                      </a:lnTo>
                      <a:lnTo>
                        <a:pt x="112" y="490"/>
                      </a:lnTo>
                      <a:lnTo>
                        <a:pt x="124" y="508"/>
                      </a:lnTo>
                      <a:lnTo>
                        <a:pt x="106" y="512"/>
                      </a:lnTo>
                      <a:lnTo>
                        <a:pt x="94" y="502"/>
                      </a:lnTo>
                      <a:lnTo>
                        <a:pt x="104" y="480"/>
                      </a:lnTo>
                      <a:lnTo>
                        <a:pt x="92" y="482"/>
                      </a:lnTo>
                      <a:lnTo>
                        <a:pt x="96" y="440"/>
                      </a:lnTo>
                      <a:lnTo>
                        <a:pt x="106" y="420"/>
                      </a:lnTo>
                      <a:lnTo>
                        <a:pt x="76" y="418"/>
                      </a:lnTo>
                      <a:lnTo>
                        <a:pt x="58" y="404"/>
                      </a:lnTo>
                      <a:lnTo>
                        <a:pt x="38" y="390"/>
                      </a:lnTo>
                      <a:lnTo>
                        <a:pt x="34" y="378"/>
                      </a:lnTo>
                      <a:lnTo>
                        <a:pt x="50" y="374"/>
                      </a:lnTo>
                      <a:lnTo>
                        <a:pt x="32" y="334"/>
                      </a:lnTo>
                      <a:lnTo>
                        <a:pt x="20" y="324"/>
                      </a:lnTo>
                      <a:lnTo>
                        <a:pt x="0" y="318"/>
                      </a:lnTo>
                      <a:lnTo>
                        <a:pt x="8" y="308"/>
                      </a:lnTo>
                      <a:lnTo>
                        <a:pt x="22" y="292"/>
                      </a:lnTo>
                      <a:lnTo>
                        <a:pt x="2" y="270"/>
                      </a:lnTo>
                      <a:lnTo>
                        <a:pt x="20" y="264"/>
                      </a:lnTo>
                      <a:lnTo>
                        <a:pt x="50" y="286"/>
                      </a:lnTo>
                      <a:lnTo>
                        <a:pt x="116" y="286"/>
                      </a:lnTo>
                      <a:lnTo>
                        <a:pt x="136" y="276"/>
                      </a:lnTo>
                      <a:lnTo>
                        <a:pt x="138" y="260"/>
                      </a:lnTo>
                      <a:lnTo>
                        <a:pt x="126" y="252"/>
                      </a:lnTo>
                      <a:lnTo>
                        <a:pt x="140" y="242"/>
                      </a:lnTo>
                      <a:lnTo>
                        <a:pt x="156" y="250"/>
                      </a:lnTo>
                      <a:lnTo>
                        <a:pt x="176" y="260"/>
                      </a:lnTo>
                      <a:lnTo>
                        <a:pt x="200" y="256"/>
                      </a:lnTo>
                      <a:lnTo>
                        <a:pt x="222" y="246"/>
                      </a:lnTo>
                      <a:lnTo>
                        <a:pt x="254" y="240"/>
                      </a:lnTo>
                      <a:lnTo>
                        <a:pt x="346" y="206"/>
                      </a:lnTo>
                      <a:lnTo>
                        <a:pt x="398" y="180"/>
                      </a:lnTo>
                      <a:lnTo>
                        <a:pt x="408" y="172"/>
                      </a:lnTo>
                      <a:lnTo>
                        <a:pt x="366" y="158"/>
                      </a:lnTo>
                      <a:lnTo>
                        <a:pt x="394" y="120"/>
                      </a:lnTo>
                      <a:lnTo>
                        <a:pt x="436" y="126"/>
                      </a:lnTo>
                      <a:lnTo>
                        <a:pt x="474" y="122"/>
                      </a:lnTo>
                      <a:lnTo>
                        <a:pt x="472" y="100"/>
                      </a:lnTo>
                      <a:lnTo>
                        <a:pt x="414" y="106"/>
                      </a:lnTo>
                      <a:lnTo>
                        <a:pt x="398" y="102"/>
                      </a:lnTo>
                      <a:lnTo>
                        <a:pt x="378" y="94"/>
                      </a:lnTo>
                      <a:cubicBezTo>
                        <a:pt x="384" y="83"/>
                        <a:pt x="380" y="84"/>
                        <a:pt x="386" y="84"/>
                      </a:cubicBezTo>
                      <a:lnTo>
                        <a:pt x="420" y="98"/>
                      </a:lnTo>
                      <a:lnTo>
                        <a:pt x="470" y="90"/>
                      </a:lnTo>
                      <a:lnTo>
                        <a:pt x="470" y="74"/>
                      </a:lnTo>
                      <a:lnTo>
                        <a:pt x="426" y="82"/>
                      </a:lnTo>
                      <a:lnTo>
                        <a:pt x="402" y="78"/>
                      </a:lnTo>
                      <a:cubicBezTo>
                        <a:pt x="396" y="75"/>
                        <a:pt x="384" y="70"/>
                        <a:pt x="384" y="70"/>
                      </a:cubicBezTo>
                      <a:lnTo>
                        <a:pt x="392" y="60"/>
                      </a:lnTo>
                      <a:lnTo>
                        <a:pt x="424" y="72"/>
                      </a:lnTo>
                      <a:lnTo>
                        <a:pt x="454" y="68"/>
                      </a:lnTo>
                      <a:lnTo>
                        <a:pt x="482" y="66"/>
                      </a:lnTo>
                      <a:lnTo>
                        <a:pt x="484" y="122"/>
                      </a:lnTo>
                      <a:lnTo>
                        <a:pt x="512" y="118"/>
                      </a:lnTo>
                      <a:lnTo>
                        <a:pt x="510" y="62"/>
                      </a:lnTo>
                      <a:lnTo>
                        <a:pt x="522" y="58"/>
                      </a:lnTo>
                      <a:lnTo>
                        <a:pt x="524" y="114"/>
                      </a:lnTo>
                      <a:lnTo>
                        <a:pt x="536" y="110"/>
                      </a:lnTo>
                      <a:lnTo>
                        <a:pt x="536" y="54"/>
                      </a:lnTo>
                      <a:lnTo>
                        <a:pt x="548" y="52"/>
                      </a:lnTo>
                      <a:lnTo>
                        <a:pt x="548" y="110"/>
                      </a:lnTo>
                      <a:lnTo>
                        <a:pt x="566" y="102"/>
                      </a:lnTo>
                      <a:lnTo>
                        <a:pt x="564" y="20"/>
                      </a:lnTo>
                      <a:lnTo>
                        <a:pt x="908" y="0"/>
                      </a:lnTo>
                      <a:lnTo>
                        <a:pt x="1050" y="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48" name="Freeform 28"/>
                <p:cNvSpPr>
                  <a:spLocks/>
                </p:cNvSpPr>
                <p:nvPr/>
              </p:nvSpPr>
              <p:spPr bwMode="ltGray">
                <a:xfrm>
                  <a:off x="2241" y="2912"/>
                  <a:ext cx="205" cy="110"/>
                </a:xfrm>
                <a:custGeom>
                  <a:avLst/>
                  <a:gdLst/>
                  <a:ahLst/>
                  <a:cxnLst>
                    <a:cxn ang="0">
                      <a:pos x="190" y="0"/>
                    </a:cxn>
                    <a:cxn ang="0">
                      <a:pos x="110" y="16"/>
                    </a:cxn>
                    <a:cxn ang="0">
                      <a:pos x="112" y="22"/>
                    </a:cxn>
                    <a:cxn ang="0">
                      <a:pos x="172" y="14"/>
                    </a:cxn>
                    <a:cxn ang="0">
                      <a:pos x="170" y="26"/>
                    </a:cxn>
                    <a:cxn ang="0">
                      <a:pos x="110" y="38"/>
                    </a:cxn>
                    <a:cxn ang="0">
                      <a:pos x="112" y="50"/>
                    </a:cxn>
                    <a:cxn ang="0">
                      <a:pos x="174" y="34"/>
                    </a:cxn>
                    <a:cxn ang="0">
                      <a:pos x="178" y="80"/>
                    </a:cxn>
                    <a:cxn ang="0">
                      <a:pos x="120" y="84"/>
                    </a:cxn>
                    <a:cxn ang="0">
                      <a:pos x="74" y="44"/>
                    </a:cxn>
                    <a:cxn ang="0">
                      <a:pos x="74" y="56"/>
                    </a:cxn>
                    <a:cxn ang="0">
                      <a:pos x="110" y="86"/>
                    </a:cxn>
                    <a:cxn ang="0">
                      <a:pos x="46" y="94"/>
                    </a:cxn>
                    <a:cxn ang="0">
                      <a:pos x="46" y="30"/>
                    </a:cxn>
                    <a:cxn ang="0">
                      <a:pos x="30" y="34"/>
                    </a:cxn>
                    <a:cxn ang="0">
                      <a:pos x="34" y="94"/>
                    </a:cxn>
                    <a:cxn ang="0">
                      <a:pos x="12" y="88"/>
                    </a:cxn>
                    <a:cxn ang="0">
                      <a:pos x="12" y="32"/>
                    </a:cxn>
                    <a:cxn ang="0">
                      <a:pos x="0" y="28"/>
                    </a:cxn>
                    <a:cxn ang="0">
                      <a:pos x="4" y="92"/>
                    </a:cxn>
                    <a:cxn ang="0">
                      <a:pos x="70" y="110"/>
                    </a:cxn>
                    <a:cxn ang="0">
                      <a:pos x="182" y="98"/>
                    </a:cxn>
                    <a:cxn ang="0">
                      <a:pos x="204" y="72"/>
                    </a:cxn>
                    <a:cxn ang="0">
                      <a:pos x="190" y="0"/>
                    </a:cxn>
                  </a:cxnLst>
                  <a:rect l="0" t="0" r="r" b="b"/>
                  <a:pathLst>
                    <a:path w="204" h="110">
                      <a:moveTo>
                        <a:pt x="190" y="0"/>
                      </a:moveTo>
                      <a:lnTo>
                        <a:pt x="110" y="16"/>
                      </a:lnTo>
                      <a:lnTo>
                        <a:pt x="112" y="22"/>
                      </a:lnTo>
                      <a:lnTo>
                        <a:pt x="172" y="14"/>
                      </a:lnTo>
                      <a:lnTo>
                        <a:pt x="170" y="26"/>
                      </a:lnTo>
                      <a:lnTo>
                        <a:pt x="110" y="38"/>
                      </a:lnTo>
                      <a:lnTo>
                        <a:pt x="112" y="50"/>
                      </a:lnTo>
                      <a:lnTo>
                        <a:pt x="174" y="34"/>
                      </a:lnTo>
                      <a:lnTo>
                        <a:pt x="178" y="80"/>
                      </a:lnTo>
                      <a:lnTo>
                        <a:pt x="120" y="84"/>
                      </a:lnTo>
                      <a:lnTo>
                        <a:pt x="74" y="44"/>
                      </a:lnTo>
                      <a:lnTo>
                        <a:pt x="74" y="56"/>
                      </a:lnTo>
                      <a:lnTo>
                        <a:pt x="110" y="86"/>
                      </a:lnTo>
                      <a:lnTo>
                        <a:pt x="46" y="94"/>
                      </a:lnTo>
                      <a:lnTo>
                        <a:pt x="46" y="30"/>
                      </a:lnTo>
                      <a:cubicBezTo>
                        <a:pt x="29" y="32"/>
                        <a:pt x="30" y="27"/>
                        <a:pt x="30" y="34"/>
                      </a:cubicBezTo>
                      <a:lnTo>
                        <a:pt x="34" y="94"/>
                      </a:lnTo>
                      <a:lnTo>
                        <a:pt x="12" y="88"/>
                      </a:lnTo>
                      <a:lnTo>
                        <a:pt x="12" y="32"/>
                      </a:lnTo>
                      <a:lnTo>
                        <a:pt x="0" y="28"/>
                      </a:lnTo>
                      <a:lnTo>
                        <a:pt x="4" y="92"/>
                      </a:lnTo>
                      <a:lnTo>
                        <a:pt x="70" y="110"/>
                      </a:lnTo>
                      <a:lnTo>
                        <a:pt x="182" y="98"/>
                      </a:lnTo>
                      <a:lnTo>
                        <a:pt x="204" y="72"/>
                      </a:lnTo>
                      <a:lnTo>
                        <a:pt x="19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49" name="Freeform 29"/>
                <p:cNvSpPr>
                  <a:spLocks/>
                </p:cNvSpPr>
                <p:nvPr/>
              </p:nvSpPr>
              <p:spPr bwMode="ltGray">
                <a:xfrm>
                  <a:off x="2873" y="2870"/>
                  <a:ext cx="913" cy="582"/>
                </a:xfrm>
                <a:custGeom>
                  <a:avLst/>
                  <a:gdLst/>
                  <a:ahLst/>
                  <a:cxnLst>
                    <a:cxn ang="0">
                      <a:pos x="440" y="28"/>
                    </a:cxn>
                    <a:cxn ang="0">
                      <a:pos x="440" y="36"/>
                    </a:cxn>
                    <a:cxn ang="0">
                      <a:pos x="282" y="56"/>
                    </a:cxn>
                    <a:cxn ang="0">
                      <a:pos x="470" y="42"/>
                    </a:cxn>
                    <a:cxn ang="0">
                      <a:pos x="284" y="66"/>
                    </a:cxn>
                    <a:cxn ang="0">
                      <a:pos x="352" y="88"/>
                    </a:cxn>
                    <a:cxn ang="0">
                      <a:pos x="464" y="82"/>
                    </a:cxn>
                    <a:cxn ang="0">
                      <a:pos x="484" y="102"/>
                    </a:cxn>
                    <a:cxn ang="0">
                      <a:pos x="468" y="130"/>
                    </a:cxn>
                    <a:cxn ang="0">
                      <a:pos x="544" y="182"/>
                    </a:cxn>
                    <a:cxn ang="0">
                      <a:pos x="708" y="206"/>
                    </a:cxn>
                    <a:cxn ang="0">
                      <a:pos x="768" y="186"/>
                    </a:cxn>
                    <a:cxn ang="0">
                      <a:pos x="764" y="210"/>
                    </a:cxn>
                    <a:cxn ang="0">
                      <a:pos x="786" y="240"/>
                    </a:cxn>
                    <a:cxn ang="0">
                      <a:pos x="882" y="224"/>
                    </a:cxn>
                    <a:cxn ang="0">
                      <a:pos x="910" y="214"/>
                    </a:cxn>
                    <a:cxn ang="0">
                      <a:pos x="904" y="248"/>
                    </a:cxn>
                    <a:cxn ang="0">
                      <a:pos x="908" y="262"/>
                    </a:cxn>
                    <a:cxn ang="0">
                      <a:pos x="904" y="282"/>
                    </a:cxn>
                    <a:cxn ang="0">
                      <a:pos x="868" y="342"/>
                    </a:cxn>
                    <a:cxn ang="0">
                      <a:pos x="828" y="358"/>
                    </a:cxn>
                    <a:cxn ang="0">
                      <a:pos x="806" y="414"/>
                    </a:cxn>
                    <a:cxn ang="0">
                      <a:pos x="790" y="430"/>
                    </a:cxn>
                    <a:cxn ang="0">
                      <a:pos x="802" y="472"/>
                    </a:cxn>
                    <a:cxn ang="0">
                      <a:pos x="784" y="452"/>
                    </a:cxn>
                    <a:cxn ang="0">
                      <a:pos x="770" y="440"/>
                    </a:cxn>
                    <a:cxn ang="0">
                      <a:pos x="782" y="380"/>
                    </a:cxn>
                    <a:cxn ang="0">
                      <a:pos x="624" y="398"/>
                    </a:cxn>
                    <a:cxn ang="0">
                      <a:pos x="644" y="430"/>
                    </a:cxn>
                    <a:cxn ang="0">
                      <a:pos x="598" y="436"/>
                    </a:cxn>
                    <a:cxn ang="0">
                      <a:pos x="516" y="400"/>
                    </a:cxn>
                    <a:cxn ang="0">
                      <a:pos x="558" y="444"/>
                    </a:cxn>
                    <a:cxn ang="0">
                      <a:pos x="586" y="476"/>
                    </a:cxn>
                    <a:cxn ang="0">
                      <a:pos x="520" y="470"/>
                    </a:cxn>
                    <a:cxn ang="0">
                      <a:pos x="486" y="480"/>
                    </a:cxn>
                    <a:cxn ang="0">
                      <a:pos x="440" y="478"/>
                    </a:cxn>
                    <a:cxn ang="0">
                      <a:pos x="368" y="512"/>
                    </a:cxn>
                    <a:cxn ang="0">
                      <a:pos x="320" y="520"/>
                    </a:cxn>
                    <a:cxn ang="0">
                      <a:pos x="336" y="550"/>
                    </a:cxn>
                    <a:cxn ang="0">
                      <a:pos x="8" y="584"/>
                    </a:cxn>
                    <a:cxn ang="0">
                      <a:pos x="264" y="8"/>
                    </a:cxn>
                  </a:cxnLst>
                  <a:rect l="0" t="0" r="r" b="b"/>
                  <a:pathLst>
                    <a:path w="914" h="584">
                      <a:moveTo>
                        <a:pt x="282" y="22"/>
                      </a:moveTo>
                      <a:lnTo>
                        <a:pt x="440" y="28"/>
                      </a:lnTo>
                      <a:lnTo>
                        <a:pt x="468" y="18"/>
                      </a:lnTo>
                      <a:lnTo>
                        <a:pt x="440" y="36"/>
                      </a:lnTo>
                      <a:lnTo>
                        <a:pt x="280" y="36"/>
                      </a:lnTo>
                      <a:lnTo>
                        <a:pt x="282" y="56"/>
                      </a:lnTo>
                      <a:lnTo>
                        <a:pt x="440" y="52"/>
                      </a:lnTo>
                      <a:lnTo>
                        <a:pt x="470" y="42"/>
                      </a:lnTo>
                      <a:lnTo>
                        <a:pt x="440" y="64"/>
                      </a:lnTo>
                      <a:lnTo>
                        <a:pt x="284" y="66"/>
                      </a:lnTo>
                      <a:lnTo>
                        <a:pt x="298" y="78"/>
                      </a:lnTo>
                      <a:lnTo>
                        <a:pt x="352" y="88"/>
                      </a:lnTo>
                      <a:lnTo>
                        <a:pt x="430" y="84"/>
                      </a:lnTo>
                      <a:lnTo>
                        <a:pt x="464" y="82"/>
                      </a:lnTo>
                      <a:lnTo>
                        <a:pt x="466" y="102"/>
                      </a:lnTo>
                      <a:lnTo>
                        <a:pt x="484" y="102"/>
                      </a:lnTo>
                      <a:lnTo>
                        <a:pt x="488" y="120"/>
                      </a:lnTo>
                      <a:lnTo>
                        <a:pt x="468" y="130"/>
                      </a:lnTo>
                      <a:lnTo>
                        <a:pt x="476" y="148"/>
                      </a:lnTo>
                      <a:lnTo>
                        <a:pt x="544" y="182"/>
                      </a:lnTo>
                      <a:lnTo>
                        <a:pt x="636" y="202"/>
                      </a:lnTo>
                      <a:lnTo>
                        <a:pt x="708" y="206"/>
                      </a:lnTo>
                      <a:lnTo>
                        <a:pt x="742" y="196"/>
                      </a:lnTo>
                      <a:lnTo>
                        <a:pt x="768" y="186"/>
                      </a:lnTo>
                      <a:lnTo>
                        <a:pt x="778" y="194"/>
                      </a:lnTo>
                      <a:lnTo>
                        <a:pt x="764" y="210"/>
                      </a:lnTo>
                      <a:lnTo>
                        <a:pt x="766" y="228"/>
                      </a:lnTo>
                      <a:lnTo>
                        <a:pt x="786" y="240"/>
                      </a:lnTo>
                      <a:lnTo>
                        <a:pt x="838" y="236"/>
                      </a:lnTo>
                      <a:lnTo>
                        <a:pt x="882" y="224"/>
                      </a:lnTo>
                      <a:lnTo>
                        <a:pt x="902" y="204"/>
                      </a:lnTo>
                      <a:lnTo>
                        <a:pt x="910" y="214"/>
                      </a:lnTo>
                      <a:lnTo>
                        <a:pt x="896" y="232"/>
                      </a:lnTo>
                      <a:lnTo>
                        <a:pt x="904" y="248"/>
                      </a:lnTo>
                      <a:lnTo>
                        <a:pt x="894" y="260"/>
                      </a:lnTo>
                      <a:lnTo>
                        <a:pt x="908" y="262"/>
                      </a:lnTo>
                      <a:lnTo>
                        <a:pt x="914" y="274"/>
                      </a:lnTo>
                      <a:lnTo>
                        <a:pt x="904" y="282"/>
                      </a:lnTo>
                      <a:lnTo>
                        <a:pt x="856" y="328"/>
                      </a:lnTo>
                      <a:lnTo>
                        <a:pt x="868" y="342"/>
                      </a:lnTo>
                      <a:lnTo>
                        <a:pt x="844" y="358"/>
                      </a:lnTo>
                      <a:lnTo>
                        <a:pt x="828" y="358"/>
                      </a:lnTo>
                      <a:lnTo>
                        <a:pt x="792" y="378"/>
                      </a:lnTo>
                      <a:lnTo>
                        <a:pt x="806" y="414"/>
                      </a:lnTo>
                      <a:lnTo>
                        <a:pt x="802" y="442"/>
                      </a:lnTo>
                      <a:lnTo>
                        <a:pt x="790" y="430"/>
                      </a:lnTo>
                      <a:lnTo>
                        <a:pt x="790" y="450"/>
                      </a:lnTo>
                      <a:lnTo>
                        <a:pt x="802" y="472"/>
                      </a:lnTo>
                      <a:lnTo>
                        <a:pt x="774" y="472"/>
                      </a:lnTo>
                      <a:lnTo>
                        <a:pt x="784" y="452"/>
                      </a:lnTo>
                      <a:lnTo>
                        <a:pt x="786" y="428"/>
                      </a:lnTo>
                      <a:lnTo>
                        <a:pt x="770" y="440"/>
                      </a:lnTo>
                      <a:lnTo>
                        <a:pt x="774" y="398"/>
                      </a:lnTo>
                      <a:lnTo>
                        <a:pt x="782" y="380"/>
                      </a:lnTo>
                      <a:lnTo>
                        <a:pt x="686" y="396"/>
                      </a:lnTo>
                      <a:lnTo>
                        <a:pt x="624" y="398"/>
                      </a:lnTo>
                      <a:lnTo>
                        <a:pt x="642" y="418"/>
                      </a:lnTo>
                      <a:lnTo>
                        <a:pt x="644" y="430"/>
                      </a:lnTo>
                      <a:lnTo>
                        <a:pt x="626" y="442"/>
                      </a:lnTo>
                      <a:lnTo>
                        <a:pt x="598" y="436"/>
                      </a:lnTo>
                      <a:lnTo>
                        <a:pt x="532" y="406"/>
                      </a:lnTo>
                      <a:lnTo>
                        <a:pt x="516" y="400"/>
                      </a:lnTo>
                      <a:lnTo>
                        <a:pt x="496" y="424"/>
                      </a:lnTo>
                      <a:lnTo>
                        <a:pt x="558" y="444"/>
                      </a:lnTo>
                      <a:lnTo>
                        <a:pt x="588" y="462"/>
                      </a:lnTo>
                      <a:lnTo>
                        <a:pt x="586" y="476"/>
                      </a:lnTo>
                      <a:lnTo>
                        <a:pt x="570" y="494"/>
                      </a:lnTo>
                      <a:lnTo>
                        <a:pt x="520" y="470"/>
                      </a:lnTo>
                      <a:lnTo>
                        <a:pt x="500" y="482"/>
                      </a:lnTo>
                      <a:lnTo>
                        <a:pt x="486" y="480"/>
                      </a:lnTo>
                      <a:lnTo>
                        <a:pt x="448" y="462"/>
                      </a:lnTo>
                      <a:lnTo>
                        <a:pt x="440" y="478"/>
                      </a:lnTo>
                      <a:lnTo>
                        <a:pt x="388" y="476"/>
                      </a:lnTo>
                      <a:lnTo>
                        <a:pt x="368" y="512"/>
                      </a:lnTo>
                      <a:lnTo>
                        <a:pt x="328" y="508"/>
                      </a:lnTo>
                      <a:lnTo>
                        <a:pt x="320" y="520"/>
                      </a:lnTo>
                      <a:lnTo>
                        <a:pt x="332" y="534"/>
                      </a:lnTo>
                      <a:lnTo>
                        <a:pt x="336" y="550"/>
                      </a:lnTo>
                      <a:lnTo>
                        <a:pt x="308" y="580"/>
                      </a:lnTo>
                      <a:lnTo>
                        <a:pt x="8" y="584"/>
                      </a:lnTo>
                      <a:lnTo>
                        <a:pt x="0" y="0"/>
                      </a:lnTo>
                      <a:lnTo>
                        <a:pt x="264" y="8"/>
                      </a:lnTo>
                      <a:lnTo>
                        <a:pt x="282" y="22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  <p:sp>
              <p:nvSpPr>
                <p:cNvPr id="286750" name="Freeform 30"/>
                <p:cNvSpPr>
                  <a:spLocks/>
                </p:cNvSpPr>
                <p:nvPr/>
              </p:nvSpPr>
              <p:spPr bwMode="ltGray">
                <a:xfrm>
                  <a:off x="3174" y="2897"/>
                  <a:ext cx="148" cy="93"/>
                </a:xfrm>
                <a:custGeom>
                  <a:avLst/>
                  <a:gdLst/>
                  <a:ahLst/>
                  <a:cxnLst>
                    <a:cxn ang="0">
                      <a:pos x="0" y="82"/>
                    </a:cxn>
                    <a:cxn ang="0">
                      <a:pos x="4" y="2"/>
                    </a:cxn>
                    <a:cxn ang="0">
                      <a:pos x="18" y="0"/>
                    </a:cxn>
                    <a:cxn ang="0">
                      <a:pos x="12" y="74"/>
                    </a:cxn>
                    <a:cxn ang="0">
                      <a:pos x="44" y="78"/>
                    </a:cxn>
                    <a:cxn ang="0">
                      <a:pos x="46" y="2"/>
                    </a:cxn>
                    <a:cxn ang="0">
                      <a:pos x="58" y="2"/>
                    </a:cxn>
                    <a:cxn ang="0">
                      <a:pos x="56" y="72"/>
                    </a:cxn>
                    <a:cxn ang="0">
                      <a:pos x="94" y="70"/>
                    </a:cxn>
                    <a:cxn ang="0">
                      <a:pos x="92" y="2"/>
                    </a:cxn>
                    <a:cxn ang="0">
                      <a:pos x="106" y="4"/>
                    </a:cxn>
                    <a:cxn ang="0">
                      <a:pos x="104" y="68"/>
                    </a:cxn>
                    <a:cxn ang="0">
                      <a:pos x="136" y="64"/>
                    </a:cxn>
                    <a:cxn ang="0">
                      <a:pos x="128" y="0"/>
                    </a:cxn>
                    <a:cxn ang="0">
                      <a:pos x="142" y="2"/>
                    </a:cxn>
                    <a:cxn ang="0">
                      <a:pos x="148" y="70"/>
                    </a:cxn>
                    <a:cxn ang="0">
                      <a:pos x="60" y="88"/>
                    </a:cxn>
                    <a:cxn ang="0">
                      <a:pos x="8" y="92"/>
                    </a:cxn>
                    <a:cxn ang="0">
                      <a:pos x="0" y="82"/>
                    </a:cxn>
                  </a:cxnLst>
                  <a:rect l="0" t="0" r="r" b="b"/>
                  <a:pathLst>
                    <a:path w="148" h="92">
                      <a:moveTo>
                        <a:pt x="0" y="82"/>
                      </a:moveTo>
                      <a:lnTo>
                        <a:pt x="4" y="2"/>
                      </a:lnTo>
                      <a:lnTo>
                        <a:pt x="18" y="0"/>
                      </a:lnTo>
                      <a:lnTo>
                        <a:pt x="12" y="74"/>
                      </a:lnTo>
                      <a:lnTo>
                        <a:pt x="44" y="78"/>
                      </a:lnTo>
                      <a:lnTo>
                        <a:pt x="46" y="2"/>
                      </a:lnTo>
                      <a:lnTo>
                        <a:pt x="58" y="2"/>
                      </a:lnTo>
                      <a:lnTo>
                        <a:pt x="56" y="72"/>
                      </a:lnTo>
                      <a:lnTo>
                        <a:pt x="94" y="70"/>
                      </a:lnTo>
                      <a:lnTo>
                        <a:pt x="92" y="2"/>
                      </a:lnTo>
                      <a:lnTo>
                        <a:pt x="106" y="4"/>
                      </a:lnTo>
                      <a:lnTo>
                        <a:pt x="104" y="68"/>
                      </a:lnTo>
                      <a:lnTo>
                        <a:pt x="136" y="64"/>
                      </a:lnTo>
                      <a:lnTo>
                        <a:pt x="128" y="0"/>
                      </a:lnTo>
                      <a:lnTo>
                        <a:pt x="142" y="2"/>
                      </a:lnTo>
                      <a:lnTo>
                        <a:pt x="148" y="70"/>
                      </a:lnTo>
                      <a:lnTo>
                        <a:pt x="60" y="88"/>
                      </a:lnTo>
                      <a:lnTo>
                        <a:pt x="8" y="92"/>
                      </a:lnTo>
                      <a:lnTo>
                        <a:pt x="0" y="82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ja-JP" altLang="en-US">
                    <a:latin typeface="Times New Roman" pitchFamily="18" charset="0"/>
                    <a:ea typeface="ＭＳ Ｐゴシック" pitchFamily="50" charset="-128"/>
                  </a:endParaRPr>
                </a:p>
              </p:txBody>
            </p:sp>
          </p:grpSp>
          <p:sp>
            <p:nvSpPr>
              <p:cNvPr id="286751" name="Freeform 31"/>
              <p:cNvSpPr>
                <a:spLocks/>
              </p:cNvSpPr>
              <p:nvPr/>
            </p:nvSpPr>
            <p:spPr bwMode="ltGray">
              <a:xfrm>
                <a:off x="1754" y="3425"/>
                <a:ext cx="1156" cy="605"/>
              </a:xfrm>
              <a:custGeom>
                <a:avLst/>
                <a:gdLst/>
                <a:ahLst/>
                <a:cxnLst>
                  <a:cxn ang="0">
                    <a:pos x="1156" y="600"/>
                  </a:cxn>
                  <a:cxn ang="0">
                    <a:pos x="558" y="584"/>
                  </a:cxn>
                  <a:cxn ang="0">
                    <a:pos x="555" y="566"/>
                  </a:cxn>
                  <a:cxn ang="0">
                    <a:pos x="579" y="532"/>
                  </a:cxn>
                  <a:cxn ang="0">
                    <a:pos x="534" y="528"/>
                  </a:cxn>
                  <a:cxn ang="0">
                    <a:pos x="512" y="514"/>
                  </a:cxn>
                  <a:cxn ang="0">
                    <a:pos x="503" y="492"/>
                  </a:cxn>
                  <a:cxn ang="0">
                    <a:pos x="468" y="496"/>
                  </a:cxn>
                  <a:cxn ang="0">
                    <a:pos x="436" y="516"/>
                  </a:cxn>
                  <a:cxn ang="0">
                    <a:pos x="416" y="504"/>
                  </a:cxn>
                  <a:cxn ang="0">
                    <a:pos x="340" y="520"/>
                  </a:cxn>
                  <a:cxn ang="0">
                    <a:pos x="379" y="462"/>
                  </a:cxn>
                  <a:cxn ang="0">
                    <a:pos x="351" y="448"/>
                  </a:cxn>
                  <a:cxn ang="0">
                    <a:pos x="272" y="468"/>
                  </a:cxn>
                  <a:cxn ang="0">
                    <a:pos x="264" y="438"/>
                  </a:cxn>
                  <a:cxn ang="0">
                    <a:pos x="307" y="422"/>
                  </a:cxn>
                  <a:cxn ang="0">
                    <a:pos x="240" y="428"/>
                  </a:cxn>
                  <a:cxn ang="0">
                    <a:pos x="176" y="422"/>
                  </a:cxn>
                  <a:cxn ang="0">
                    <a:pos x="124" y="444"/>
                  </a:cxn>
                  <a:cxn ang="0">
                    <a:pos x="137" y="484"/>
                  </a:cxn>
                  <a:cxn ang="0">
                    <a:pos x="122" y="490"/>
                  </a:cxn>
                  <a:cxn ang="0">
                    <a:pos x="115" y="512"/>
                  </a:cxn>
                  <a:cxn ang="0">
                    <a:pos x="113" y="480"/>
                  </a:cxn>
                  <a:cxn ang="0">
                    <a:pos x="105" y="440"/>
                  </a:cxn>
                  <a:cxn ang="0">
                    <a:pos x="83" y="418"/>
                  </a:cxn>
                  <a:cxn ang="0">
                    <a:pos x="41" y="390"/>
                  </a:cxn>
                  <a:cxn ang="0">
                    <a:pos x="54" y="374"/>
                  </a:cxn>
                  <a:cxn ang="0">
                    <a:pos x="22" y="324"/>
                  </a:cxn>
                  <a:cxn ang="0">
                    <a:pos x="9" y="308"/>
                  </a:cxn>
                  <a:cxn ang="0">
                    <a:pos x="2" y="270"/>
                  </a:cxn>
                  <a:cxn ang="0">
                    <a:pos x="54" y="286"/>
                  </a:cxn>
                  <a:cxn ang="0">
                    <a:pos x="148" y="276"/>
                  </a:cxn>
                  <a:cxn ang="0">
                    <a:pos x="137" y="252"/>
                  </a:cxn>
                  <a:cxn ang="0">
                    <a:pos x="170" y="250"/>
                  </a:cxn>
                  <a:cxn ang="0">
                    <a:pos x="218" y="256"/>
                  </a:cxn>
                  <a:cxn ang="0">
                    <a:pos x="277" y="240"/>
                  </a:cxn>
                  <a:cxn ang="0">
                    <a:pos x="433" y="180"/>
                  </a:cxn>
                  <a:cxn ang="0">
                    <a:pos x="399" y="158"/>
                  </a:cxn>
                  <a:cxn ang="0">
                    <a:pos x="475" y="126"/>
                  </a:cxn>
                  <a:cxn ang="0">
                    <a:pos x="514" y="100"/>
                  </a:cxn>
                  <a:cxn ang="0">
                    <a:pos x="433" y="102"/>
                  </a:cxn>
                  <a:cxn ang="0">
                    <a:pos x="420" y="84"/>
                  </a:cxn>
                  <a:cxn ang="0">
                    <a:pos x="512" y="90"/>
                  </a:cxn>
                  <a:cxn ang="0">
                    <a:pos x="464" y="82"/>
                  </a:cxn>
                  <a:cxn ang="0">
                    <a:pos x="418" y="70"/>
                  </a:cxn>
                  <a:cxn ang="0">
                    <a:pos x="462" y="72"/>
                  </a:cxn>
                  <a:cxn ang="0">
                    <a:pos x="525" y="66"/>
                  </a:cxn>
                  <a:cxn ang="0">
                    <a:pos x="558" y="118"/>
                  </a:cxn>
                  <a:cxn ang="0">
                    <a:pos x="568" y="58"/>
                  </a:cxn>
                  <a:cxn ang="0">
                    <a:pos x="584" y="110"/>
                  </a:cxn>
                  <a:cxn ang="0">
                    <a:pos x="597" y="52"/>
                  </a:cxn>
                  <a:cxn ang="0">
                    <a:pos x="616" y="102"/>
                  </a:cxn>
                  <a:cxn ang="0">
                    <a:pos x="989" y="0"/>
                  </a:cxn>
                </a:cxnLst>
                <a:rect l="0" t="0" r="r" b="b"/>
                <a:pathLst>
                  <a:path w="1156" h="604">
                    <a:moveTo>
                      <a:pt x="1143" y="8"/>
                    </a:moveTo>
                    <a:lnTo>
                      <a:pt x="1156" y="600"/>
                    </a:lnTo>
                    <a:lnTo>
                      <a:pt x="573" y="604"/>
                    </a:lnTo>
                    <a:lnTo>
                      <a:pt x="558" y="584"/>
                    </a:lnTo>
                    <a:lnTo>
                      <a:pt x="573" y="574"/>
                    </a:lnTo>
                    <a:lnTo>
                      <a:pt x="555" y="566"/>
                    </a:lnTo>
                    <a:lnTo>
                      <a:pt x="555" y="548"/>
                    </a:lnTo>
                    <a:lnTo>
                      <a:pt x="579" y="532"/>
                    </a:lnTo>
                    <a:lnTo>
                      <a:pt x="577" y="520"/>
                    </a:lnTo>
                    <a:lnTo>
                      <a:pt x="534" y="528"/>
                    </a:lnTo>
                    <a:lnTo>
                      <a:pt x="529" y="514"/>
                    </a:lnTo>
                    <a:lnTo>
                      <a:pt x="512" y="514"/>
                    </a:lnTo>
                    <a:lnTo>
                      <a:pt x="516" y="496"/>
                    </a:lnTo>
                    <a:lnTo>
                      <a:pt x="503" y="492"/>
                    </a:lnTo>
                    <a:lnTo>
                      <a:pt x="475" y="508"/>
                    </a:lnTo>
                    <a:lnTo>
                      <a:pt x="468" y="496"/>
                    </a:lnTo>
                    <a:lnTo>
                      <a:pt x="444" y="504"/>
                    </a:lnTo>
                    <a:lnTo>
                      <a:pt x="436" y="516"/>
                    </a:lnTo>
                    <a:lnTo>
                      <a:pt x="423" y="514"/>
                    </a:lnTo>
                    <a:lnTo>
                      <a:pt x="416" y="504"/>
                    </a:lnTo>
                    <a:lnTo>
                      <a:pt x="403" y="506"/>
                    </a:lnTo>
                    <a:lnTo>
                      <a:pt x="340" y="520"/>
                    </a:lnTo>
                    <a:lnTo>
                      <a:pt x="322" y="494"/>
                    </a:lnTo>
                    <a:lnTo>
                      <a:pt x="379" y="462"/>
                    </a:lnTo>
                    <a:lnTo>
                      <a:pt x="370" y="444"/>
                    </a:lnTo>
                    <a:lnTo>
                      <a:pt x="351" y="448"/>
                    </a:lnTo>
                    <a:lnTo>
                      <a:pt x="288" y="470"/>
                    </a:lnTo>
                    <a:lnTo>
                      <a:pt x="272" y="468"/>
                    </a:lnTo>
                    <a:lnTo>
                      <a:pt x="257" y="448"/>
                    </a:lnTo>
                    <a:lnTo>
                      <a:pt x="264" y="438"/>
                    </a:lnTo>
                    <a:lnTo>
                      <a:pt x="283" y="430"/>
                    </a:lnTo>
                    <a:lnTo>
                      <a:pt x="307" y="422"/>
                    </a:lnTo>
                    <a:lnTo>
                      <a:pt x="268" y="428"/>
                    </a:lnTo>
                    <a:lnTo>
                      <a:pt x="240" y="428"/>
                    </a:lnTo>
                    <a:lnTo>
                      <a:pt x="196" y="432"/>
                    </a:lnTo>
                    <a:lnTo>
                      <a:pt x="176" y="422"/>
                    </a:lnTo>
                    <a:lnTo>
                      <a:pt x="131" y="422"/>
                    </a:lnTo>
                    <a:lnTo>
                      <a:pt x="124" y="444"/>
                    </a:lnTo>
                    <a:lnTo>
                      <a:pt x="133" y="458"/>
                    </a:lnTo>
                    <a:lnTo>
                      <a:pt x="137" y="484"/>
                    </a:lnTo>
                    <a:lnTo>
                      <a:pt x="120" y="478"/>
                    </a:lnTo>
                    <a:lnTo>
                      <a:pt x="122" y="490"/>
                    </a:lnTo>
                    <a:lnTo>
                      <a:pt x="135" y="508"/>
                    </a:lnTo>
                    <a:lnTo>
                      <a:pt x="115" y="512"/>
                    </a:lnTo>
                    <a:lnTo>
                      <a:pt x="102" y="502"/>
                    </a:lnTo>
                    <a:lnTo>
                      <a:pt x="113" y="480"/>
                    </a:lnTo>
                    <a:lnTo>
                      <a:pt x="100" y="482"/>
                    </a:lnTo>
                    <a:lnTo>
                      <a:pt x="105" y="440"/>
                    </a:lnTo>
                    <a:lnTo>
                      <a:pt x="115" y="420"/>
                    </a:lnTo>
                    <a:lnTo>
                      <a:pt x="83" y="418"/>
                    </a:lnTo>
                    <a:lnTo>
                      <a:pt x="63" y="404"/>
                    </a:lnTo>
                    <a:lnTo>
                      <a:pt x="41" y="390"/>
                    </a:lnTo>
                    <a:lnTo>
                      <a:pt x="37" y="378"/>
                    </a:lnTo>
                    <a:lnTo>
                      <a:pt x="54" y="374"/>
                    </a:lnTo>
                    <a:lnTo>
                      <a:pt x="35" y="334"/>
                    </a:lnTo>
                    <a:lnTo>
                      <a:pt x="22" y="324"/>
                    </a:lnTo>
                    <a:lnTo>
                      <a:pt x="0" y="318"/>
                    </a:lnTo>
                    <a:lnTo>
                      <a:pt x="9" y="308"/>
                    </a:lnTo>
                    <a:lnTo>
                      <a:pt x="24" y="292"/>
                    </a:lnTo>
                    <a:lnTo>
                      <a:pt x="2" y="270"/>
                    </a:lnTo>
                    <a:lnTo>
                      <a:pt x="22" y="264"/>
                    </a:lnTo>
                    <a:lnTo>
                      <a:pt x="54" y="286"/>
                    </a:lnTo>
                    <a:lnTo>
                      <a:pt x="126" y="286"/>
                    </a:lnTo>
                    <a:lnTo>
                      <a:pt x="148" y="276"/>
                    </a:lnTo>
                    <a:lnTo>
                      <a:pt x="150" y="260"/>
                    </a:lnTo>
                    <a:lnTo>
                      <a:pt x="137" y="252"/>
                    </a:lnTo>
                    <a:lnTo>
                      <a:pt x="152" y="242"/>
                    </a:lnTo>
                    <a:lnTo>
                      <a:pt x="170" y="250"/>
                    </a:lnTo>
                    <a:lnTo>
                      <a:pt x="192" y="260"/>
                    </a:lnTo>
                    <a:lnTo>
                      <a:pt x="218" y="256"/>
                    </a:lnTo>
                    <a:lnTo>
                      <a:pt x="242" y="246"/>
                    </a:lnTo>
                    <a:lnTo>
                      <a:pt x="277" y="240"/>
                    </a:lnTo>
                    <a:lnTo>
                      <a:pt x="377" y="206"/>
                    </a:lnTo>
                    <a:lnTo>
                      <a:pt x="433" y="180"/>
                    </a:lnTo>
                    <a:lnTo>
                      <a:pt x="444" y="172"/>
                    </a:lnTo>
                    <a:lnTo>
                      <a:pt x="399" y="158"/>
                    </a:lnTo>
                    <a:lnTo>
                      <a:pt x="429" y="120"/>
                    </a:lnTo>
                    <a:lnTo>
                      <a:pt x="475" y="126"/>
                    </a:lnTo>
                    <a:lnTo>
                      <a:pt x="516" y="122"/>
                    </a:lnTo>
                    <a:lnTo>
                      <a:pt x="514" y="100"/>
                    </a:lnTo>
                    <a:lnTo>
                      <a:pt x="451" y="106"/>
                    </a:lnTo>
                    <a:lnTo>
                      <a:pt x="433" y="102"/>
                    </a:lnTo>
                    <a:lnTo>
                      <a:pt x="412" y="94"/>
                    </a:lnTo>
                    <a:cubicBezTo>
                      <a:pt x="418" y="83"/>
                      <a:pt x="414" y="84"/>
                      <a:pt x="420" y="84"/>
                    </a:cubicBezTo>
                    <a:lnTo>
                      <a:pt x="457" y="98"/>
                    </a:lnTo>
                    <a:lnTo>
                      <a:pt x="512" y="90"/>
                    </a:lnTo>
                    <a:lnTo>
                      <a:pt x="512" y="74"/>
                    </a:lnTo>
                    <a:lnTo>
                      <a:pt x="464" y="82"/>
                    </a:lnTo>
                    <a:lnTo>
                      <a:pt x="438" y="78"/>
                    </a:lnTo>
                    <a:cubicBezTo>
                      <a:pt x="431" y="75"/>
                      <a:pt x="418" y="70"/>
                      <a:pt x="418" y="70"/>
                    </a:cubicBezTo>
                    <a:lnTo>
                      <a:pt x="427" y="60"/>
                    </a:lnTo>
                    <a:lnTo>
                      <a:pt x="462" y="72"/>
                    </a:lnTo>
                    <a:lnTo>
                      <a:pt x="494" y="68"/>
                    </a:lnTo>
                    <a:lnTo>
                      <a:pt x="525" y="66"/>
                    </a:lnTo>
                    <a:lnTo>
                      <a:pt x="527" y="122"/>
                    </a:lnTo>
                    <a:lnTo>
                      <a:pt x="558" y="118"/>
                    </a:lnTo>
                    <a:lnTo>
                      <a:pt x="555" y="62"/>
                    </a:lnTo>
                    <a:lnTo>
                      <a:pt x="568" y="58"/>
                    </a:lnTo>
                    <a:lnTo>
                      <a:pt x="571" y="114"/>
                    </a:lnTo>
                    <a:lnTo>
                      <a:pt x="584" y="110"/>
                    </a:lnTo>
                    <a:lnTo>
                      <a:pt x="584" y="54"/>
                    </a:lnTo>
                    <a:lnTo>
                      <a:pt x="597" y="52"/>
                    </a:lnTo>
                    <a:lnTo>
                      <a:pt x="597" y="110"/>
                    </a:lnTo>
                    <a:lnTo>
                      <a:pt x="616" y="102"/>
                    </a:lnTo>
                    <a:lnTo>
                      <a:pt x="614" y="20"/>
                    </a:lnTo>
                    <a:lnTo>
                      <a:pt x="989" y="0"/>
                    </a:lnTo>
                    <a:lnTo>
                      <a:pt x="1143" y="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286752" name="Freeform 32"/>
              <p:cNvSpPr>
                <a:spLocks/>
              </p:cNvSpPr>
              <p:nvPr/>
            </p:nvSpPr>
            <p:spPr bwMode="ltGray">
              <a:xfrm>
                <a:off x="2193" y="3470"/>
                <a:ext cx="222" cy="110"/>
              </a:xfrm>
              <a:custGeom>
                <a:avLst/>
                <a:gdLst/>
                <a:ahLst/>
                <a:cxnLst>
                  <a:cxn ang="0">
                    <a:pos x="190" y="0"/>
                  </a:cxn>
                  <a:cxn ang="0">
                    <a:pos x="110" y="16"/>
                  </a:cxn>
                  <a:cxn ang="0">
                    <a:pos x="112" y="22"/>
                  </a:cxn>
                  <a:cxn ang="0">
                    <a:pos x="172" y="14"/>
                  </a:cxn>
                  <a:cxn ang="0">
                    <a:pos x="170" y="26"/>
                  </a:cxn>
                  <a:cxn ang="0">
                    <a:pos x="110" y="38"/>
                  </a:cxn>
                  <a:cxn ang="0">
                    <a:pos x="112" y="50"/>
                  </a:cxn>
                  <a:cxn ang="0">
                    <a:pos x="174" y="34"/>
                  </a:cxn>
                  <a:cxn ang="0">
                    <a:pos x="178" y="80"/>
                  </a:cxn>
                  <a:cxn ang="0">
                    <a:pos x="120" y="84"/>
                  </a:cxn>
                  <a:cxn ang="0">
                    <a:pos x="74" y="44"/>
                  </a:cxn>
                  <a:cxn ang="0">
                    <a:pos x="74" y="56"/>
                  </a:cxn>
                  <a:cxn ang="0">
                    <a:pos x="110" y="86"/>
                  </a:cxn>
                  <a:cxn ang="0">
                    <a:pos x="46" y="94"/>
                  </a:cxn>
                  <a:cxn ang="0">
                    <a:pos x="46" y="30"/>
                  </a:cxn>
                  <a:cxn ang="0">
                    <a:pos x="30" y="34"/>
                  </a:cxn>
                  <a:cxn ang="0">
                    <a:pos x="34" y="94"/>
                  </a:cxn>
                  <a:cxn ang="0">
                    <a:pos x="12" y="88"/>
                  </a:cxn>
                  <a:cxn ang="0">
                    <a:pos x="12" y="32"/>
                  </a:cxn>
                  <a:cxn ang="0">
                    <a:pos x="0" y="28"/>
                  </a:cxn>
                  <a:cxn ang="0">
                    <a:pos x="4" y="92"/>
                  </a:cxn>
                  <a:cxn ang="0">
                    <a:pos x="70" y="110"/>
                  </a:cxn>
                  <a:cxn ang="0">
                    <a:pos x="182" y="98"/>
                  </a:cxn>
                  <a:cxn ang="0">
                    <a:pos x="204" y="72"/>
                  </a:cxn>
                  <a:cxn ang="0">
                    <a:pos x="190" y="0"/>
                  </a:cxn>
                </a:cxnLst>
                <a:rect l="0" t="0" r="r" b="b"/>
                <a:pathLst>
                  <a:path w="204" h="110">
                    <a:moveTo>
                      <a:pt x="190" y="0"/>
                    </a:moveTo>
                    <a:lnTo>
                      <a:pt x="110" y="16"/>
                    </a:lnTo>
                    <a:lnTo>
                      <a:pt x="112" y="22"/>
                    </a:lnTo>
                    <a:lnTo>
                      <a:pt x="172" y="14"/>
                    </a:lnTo>
                    <a:lnTo>
                      <a:pt x="170" y="26"/>
                    </a:lnTo>
                    <a:lnTo>
                      <a:pt x="110" y="38"/>
                    </a:lnTo>
                    <a:lnTo>
                      <a:pt x="112" y="50"/>
                    </a:lnTo>
                    <a:lnTo>
                      <a:pt x="174" y="34"/>
                    </a:lnTo>
                    <a:lnTo>
                      <a:pt x="178" y="80"/>
                    </a:lnTo>
                    <a:lnTo>
                      <a:pt x="120" y="84"/>
                    </a:lnTo>
                    <a:lnTo>
                      <a:pt x="74" y="44"/>
                    </a:lnTo>
                    <a:lnTo>
                      <a:pt x="74" y="56"/>
                    </a:lnTo>
                    <a:lnTo>
                      <a:pt x="110" y="86"/>
                    </a:lnTo>
                    <a:lnTo>
                      <a:pt x="46" y="94"/>
                    </a:lnTo>
                    <a:lnTo>
                      <a:pt x="46" y="30"/>
                    </a:lnTo>
                    <a:cubicBezTo>
                      <a:pt x="29" y="32"/>
                      <a:pt x="30" y="27"/>
                      <a:pt x="30" y="34"/>
                    </a:cubicBezTo>
                    <a:lnTo>
                      <a:pt x="34" y="94"/>
                    </a:lnTo>
                    <a:lnTo>
                      <a:pt x="12" y="88"/>
                    </a:lnTo>
                    <a:lnTo>
                      <a:pt x="12" y="32"/>
                    </a:lnTo>
                    <a:lnTo>
                      <a:pt x="0" y="28"/>
                    </a:lnTo>
                    <a:lnTo>
                      <a:pt x="4" y="92"/>
                    </a:lnTo>
                    <a:lnTo>
                      <a:pt x="70" y="110"/>
                    </a:lnTo>
                    <a:lnTo>
                      <a:pt x="182" y="98"/>
                    </a:lnTo>
                    <a:lnTo>
                      <a:pt x="204" y="72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286753" name="Freeform 33"/>
              <p:cNvSpPr>
                <a:spLocks/>
              </p:cNvSpPr>
              <p:nvPr/>
            </p:nvSpPr>
            <p:spPr bwMode="ltGray">
              <a:xfrm>
                <a:off x="2875" y="3425"/>
                <a:ext cx="1003" cy="607"/>
              </a:xfrm>
              <a:custGeom>
                <a:avLst/>
                <a:gdLst/>
                <a:ahLst/>
                <a:cxnLst>
                  <a:cxn ang="0">
                    <a:pos x="487" y="28"/>
                  </a:cxn>
                  <a:cxn ang="0">
                    <a:pos x="487" y="36"/>
                  </a:cxn>
                  <a:cxn ang="0">
                    <a:pos x="315" y="56"/>
                  </a:cxn>
                  <a:cxn ang="0">
                    <a:pos x="520" y="42"/>
                  </a:cxn>
                  <a:cxn ang="0">
                    <a:pos x="317" y="66"/>
                  </a:cxn>
                  <a:cxn ang="0">
                    <a:pos x="392" y="88"/>
                  </a:cxn>
                  <a:cxn ang="0">
                    <a:pos x="514" y="82"/>
                  </a:cxn>
                  <a:cxn ang="0">
                    <a:pos x="535" y="102"/>
                  </a:cxn>
                  <a:cxn ang="0">
                    <a:pos x="518" y="130"/>
                  </a:cxn>
                  <a:cxn ang="0">
                    <a:pos x="601" y="182"/>
                  </a:cxn>
                  <a:cxn ang="0">
                    <a:pos x="780" y="206"/>
                  </a:cxn>
                  <a:cxn ang="0">
                    <a:pos x="845" y="186"/>
                  </a:cxn>
                  <a:cxn ang="0">
                    <a:pos x="841" y="210"/>
                  </a:cxn>
                  <a:cxn ang="0">
                    <a:pos x="865" y="240"/>
                  </a:cxn>
                  <a:cxn ang="0">
                    <a:pos x="969" y="224"/>
                  </a:cxn>
                  <a:cxn ang="0">
                    <a:pos x="1000" y="214"/>
                  </a:cxn>
                  <a:cxn ang="0">
                    <a:pos x="993" y="248"/>
                  </a:cxn>
                  <a:cxn ang="0">
                    <a:pos x="997" y="262"/>
                  </a:cxn>
                  <a:cxn ang="0">
                    <a:pos x="993" y="282"/>
                  </a:cxn>
                  <a:cxn ang="0">
                    <a:pos x="954" y="342"/>
                  </a:cxn>
                  <a:cxn ang="0">
                    <a:pos x="910" y="358"/>
                  </a:cxn>
                  <a:cxn ang="0">
                    <a:pos x="886" y="414"/>
                  </a:cxn>
                  <a:cxn ang="0">
                    <a:pos x="869" y="430"/>
                  </a:cxn>
                  <a:cxn ang="0">
                    <a:pos x="882" y="472"/>
                  </a:cxn>
                  <a:cxn ang="0">
                    <a:pos x="862" y="452"/>
                  </a:cxn>
                  <a:cxn ang="0">
                    <a:pos x="847" y="440"/>
                  </a:cxn>
                  <a:cxn ang="0">
                    <a:pos x="860" y="380"/>
                  </a:cxn>
                  <a:cxn ang="0">
                    <a:pos x="688" y="398"/>
                  </a:cxn>
                  <a:cxn ang="0">
                    <a:pos x="710" y="430"/>
                  </a:cxn>
                  <a:cxn ang="0">
                    <a:pos x="660" y="436"/>
                  </a:cxn>
                  <a:cxn ang="0">
                    <a:pos x="570" y="400"/>
                  </a:cxn>
                  <a:cxn ang="0">
                    <a:pos x="616" y="444"/>
                  </a:cxn>
                  <a:cxn ang="0">
                    <a:pos x="647" y="476"/>
                  </a:cxn>
                  <a:cxn ang="0">
                    <a:pos x="575" y="470"/>
                  </a:cxn>
                  <a:cxn ang="0">
                    <a:pos x="538" y="480"/>
                  </a:cxn>
                  <a:cxn ang="0">
                    <a:pos x="487" y="478"/>
                  </a:cxn>
                  <a:cxn ang="0">
                    <a:pos x="409" y="512"/>
                  </a:cxn>
                  <a:cxn ang="0">
                    <a:pos x="357" y="520"/>
                  </a:cxn>
                  <a:cxn ang="0">
                    <a:pos x="374" y="550"/>
                  </a:cxn>
                  <a:cxn ang="0">
                    <a:pos x="0" y="606"/>
                  </a:cxn>
                  <a:cxn ang="0">
                    <a:pos x="296" y="8"/>
                  </a:cxn>
                </a:cxnLst>
                <a:rect l="0" t="0" r="r" b="b"/>
                <a:pathLst>
                  <a:path w="1004" h="606">
                    <a:moveTo>
                      <a:pt x="315" y="22"/>
                    </a:moveTo>
                    <a:lnTo>
                      <a:pt x="487" y="28"/>
                    </a:lnTo>
                    <a:lnTo>
                      <a:pt x="518" y="18"/>
                    </a:lnTo>
                    <a:lnTo>
                      <a:pt x="487" y="36"/>
                    </a:lnTo>
                    <a:lnTo>
                      <a:pt x="313" y="36"/>
                    </a:lnTo>
                    <a:lnTo>
                      <a:pt x="315" y="56"/>
                    </a:lnTo>
                    <a:lnTo>
                      <a:pt x="487" y="52"/>
                    </a:lnTo>
                    <a:lnTo>
                      <a:pt x="520" y="42"/>
                    </a:lnTo>
                    <a:lnTo>
                      <a:pt x="487" y="64"/>
                    </a:lnTo>
                    <a:lnTo>
                      <a:pt x="317" y="66"/>
                    </a:lnTo>
                    <a:lnTo>
                      <a:pt x="333" y="78"/>
                    </a:lnTo>
                    <a:lnTo>
                      <a:pt x="392" y="88"/>
                    </a:lnTo>
                    <a:lnTo>
                      <a:pt x="477" y="84"/>
                    </a:lnTo>
                    <a:lnTo>
                      <a:pt x="514" y="82"/>
                    </a:lnTo>
                    <a:lnTo>
                      <a:pt x="516" y="102"/>
                    </a:lnTo>
                    <a:lnTo>
                      <a:pt x="535" y="102"/>
                    </a:lnTo>
                    <a:lnTo>
                      <a:pt x="540" y="120"/>
                    </a:lnTo>
                    <a:lnTo>
                      <a:pt x="518" y="130"/>
                    </a:lnTo>
                    <a:lnTo>
                      <a:pt x="527" y="148"/>
                    </a:lnTo>
                    <a:lnTo>
                      <a:pt x="601" y="182"/>
                    </a:lnTo>
                    <a:lnTo>
                      <a:pt x="701" y="202"/>
                    </a:lnTo>
                    <a:lnTo>
                      <a:pt x="780" y="206"/>
                    </a:lnTo>
                    <a:lnTo>
                      <a:pt x="817" y="196"/>
                    </a:lnTo>
                    <a:lnTo>
                      <a:pt x="845" y="186"/>
                    </a:lnTo>
                    <a:lnTo>
                      <a:pt x="856" y="194"/>
                    </a:lnTo>
                    <a:lnTo>
                      <a:pt x="841" y="210"/>
                    </a:lnTo>
                    <a:lnTo>
                      <a:pt x="843" y="228"/>
                    </a:lnTo>
                    <a:lnTo>
                      <a:pt x="865" y="240"/>
                    </a:lnTo>
                    <a:lnTo>
                      <a:pt x="921" y="236"/>
                    </a:lnTo>
                    <a:lnTo>
                      <a:pt x="969" y="224"/>
                    </a:lnTo>
                    <a:lnTo>
                      <a:pt x="991" y="204"/>
                    </a:lnTo>
                    <a:lnTo>
                      <a:pt x="1000" y="214"/>
                    </a:lnTo>
                    <a:lnTo>
                      <a:pt x="984" y="232"/>
                    </a:lnTo>
                    <a:lnTo>
                      <a:pt x="993" y="248"/>
                    </a:lnTo>
                    <a:lnTo>
                      <a:pt x="982" y="260"/>
                    </a:lnTo>
                    <a:lnTo>
                      <a:pt x="997" y="262"/>
                    </a:lnTo>
                    <a:lnTo>
                      <a:pt x="1004" y="274"/>
                    </a:lnTo>
                    <a:lnTo>
                      <a:pt x="993" y="282"/>
                    </a:lnTo>
                    <a:lnTo>
                      <a:pt x="941" y="328"/>
                    </a:lnTo>
                    <a:lnTo>
                      <a:pt x="954" y="342"/>
                    </a:lnTo>
                    <a:lnTo>
                      <a:pt x="928" y="358"/>
                    </a:lnTo>
                    <a:lnTo>
                      <a:pt x="910" y="358"/>
                    </a:lnTo>
                    <a:lnTo>
                      <a:pt x="871" y="378"/>
                    </a:lnTo>
                    <a:lnTo>
                      <a:pt x="886" y="414"/>
                    </a:lnTo>
                    <a:lnTo>
                      <a:pt x="882" y="442"/>
                    </a:lnTo>
                    <a:lnTo>
                      <a:pt x="869" y="430"/>
                    </a:lnTo>
                    <a:lnTo>
                      <a:pt x="869" y="450"/>
                    </a:lnTo>
                    <a:lnTo>
                      <a:pt x="882" y="472"/>
                    </a:lnTo>
                    <a:lnTo>
                      <a:pt x="851" y="472"/>
                    </a:lnTo>
                    <a:lnTo>
                      <a:pt x="862" y="452"/>
                    </a:lnTo>
                    <a:lnTo>
                      <a:pt x="865" y="428"/>
                    </a:lnTo>
                    <a:lnTo>
                      <a:pt x="847" y="440"/>
                    </a:lnTo>
                    <a:lnTo>
                      <a:pt x="851" y="398"/>
                    </a:lnTo>
                    <a:lnTo>
                      <a:pt x="860" y="380"/>
                    </a:lnTo>
                    <a:lnTo>
                      <a:pt x="756" y="396"/>
                    </a:lnTo>
                    <a:lnTo>
                      <a:pt x="688" y="398"/>
                    </a:lnTo>
                    <a:lnTo>
                      <a:pt x="708" y="418"/>
                    </a:lnTo>
                    <a:lnTo>
                      <a:pt x="710" y="430"/>
                    </a:lnTo>
                    <a:lnTo>
                      <a:pt x="690" y="442"/>
                    </a:lnTo>
                    <a:lnTo>
                      <a:pt x="660" y="436"/>
                    </a:lnTo>
                    <a:lnTo>
                      <a:pt x="588" y="406"/>
                    </a:lnTo>
                    <a:lnTo>
                      <a:pt x="570" y="400"/>
                    </a:lnTo>
                    <a:lnTo>
                      <a:pt x="548" y="424"/>
                    </a:lnTo>
                    <a:lnTo>
                      <a:pt x="616" y="444"/>
                    </a:lnTo>
                    <a:lnTo>
                      <a:pt x="649" y="462"/>
                    </a:lnTo>
                    <a:lnTo>
                      <a:pt x="647" y="476"/>
                    </a:lnTo>
                    <a:lnTo>
                      <a:pt x="629" y="494"/>
                    </a:lnTo>
                    <a:lnTo>
                      <a:pt x="575" y="470"/>
                    </a:lnTo>
                    <a:lnTo>
                      <a:pt x="553" y="482"/>
                    </a:lnTo>
                    <a:lnTo>
                      <a:pt x="538" y="480"/>
                    </a:lnTo>
                    <a:lnTo>
                      <a:pt x="496" y="462"/>
                    </a:lnTo>
                    <a:lnTo>
                      <a:pt x="487" y="478"/>
                    </a:lnTo>
                    <a:lnTo>
                      <a:pt x="431" y="476"/>
                    </a:lnTo>
                    <a:lnTo>
                      <a:pt x="409" y="512"/>
                    </a:lnTo>
                    <a:lnTo>
                      <a:pt x="365" y="508"/>
                    </a:lnTo>
                    <a:lnTo>
                      <a:pt x="357" y="520"/>
                    </a:lnTo>
                    <a:lnTo>
                      <a:pt x="370" y="534"/>
                    </a:lnTo>
                    <a:lnTo>
                      <a:pt x="374" y="550"/>
                    </a:lnTo>
                    <a:lnTo>
                      <a:pt x="342" y="606"/>
                    </a:lnTo>
                    <a:lnTo>
                      <a:pt x="0" y="606"/>
                    </a:lnTo>
                    <a:lnTo>
                      <a:pt x="8" y="0"/>
                    </a:lnTo>
                    <a:lnTo>
                      <a:pt x="296" y="8"/>
                    </a:lnTo>
                    <a:lnTo>
                      <a:pt x="315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  <p:sp>
            <p:nvSpPr>
              <p:cNvPr id="286754" name="Freeform 34"/>
              <p:cNvSpPr>
                <a:spLocks/>
              </p:cNvSpPr>
              <p:nvPr/>
            </p:nvSpPr>
            <p:spPr bwMode="ltGray">
              <a:xfrm>
                <a:off x="3209" y="3454"/>
                <a:ext cx="160" cy="92"/>
              </a:xfrm>
              <a:custGeom>
                <a:avLst/>
                <a:gdLst/>
                <a:ahLst/>
                <a:cxnLst>
                  <a:cxn ang="0">
                    <a:pos x="0" y="82"/>
                  </a:cxn>
                  <a:cxn ang="0">
                    <a:pos x="4" y="2"/>
                  </a:cxn>
                  <a:cxn ang="0">
                    <a:pos x="18" y="0"/>
                  </a:cxn>
                  <a:cxn ang="0">
                    <a:pos x="12" y="74"/>
                  </a:cxn>
                  <a:cxn ang="0">
                    <a:pos x="44" y="78"/>
                  </a:cxn>
                  <a:cxn ang="0">
                    <a:pos x="46" y="2"/>
                  </a:cxn>
                  <a:cxn ang="0">
                    <a:pos x="58" y="2"/>
                  </a:cxn>
                  <a:cxn ang="0">
                    <a:pos x="56" y="72"/>
                  </a:cxn>
                  <a:cxn ang="0">
                    <a:pos x="94" y="70"/>
                  </a:cxn>
                  <a:cxn ang="0">
                    <a:pos x="92" y="2"/>
                  </a:cxn>
                  <a:cxn ang="0">
                    <a:pos x="106" y="4"/>
                  </a:cxn>
                  <a:cxn ang="0">
                    <a:pos x="104" y="68"/>
                  </a:cxn>
                  <a:cxn ang="0">
                    <a:pos x="136" y="64"/>
                  </a:cxn>
                  <a:cxn ang="0">
                    <a:pos x="128" y="0"/>
                  </a:cxn>
                  <a:cxn ang="0">
                    <a:pos x="142" y="2"/>
                  </a:cxn>
                  <a:cxn ang="0">
                    <a:pos x="148" y="70"/>
                  </a:cxn>
                  <a:cxn ang="0">
                    <a:pos x="60" y="88"/>
                  </a:cxn>
                  <a:cxn ang="0">
                    <a:pos x="8" y="92"/>
                  </a:cxn>
                  <a:cxn ang="0">
                    <a:pos x="0" y="82"/>
                  </a:cxn>
                </a:cxnLst>
                <a:rect l="0" t="0" r="r" b="b"/>
                <a:pathLst>
                  <a:path w="148" h="92">
                    <a:moveTo>
                      <a:pt x="0" y="82"/>
                    </a:moveTo>
                    <a:lnTo>
                      <a:pt x="4" y="2"/>
                    </a:lnTo>
                    <a:lnTo>
                      <a:pt x="18" y="0"/>
                    </a:lnTo>
                    <a:lnTo>
                      <a:pt x="12" y="74"/>
                    </a:lnTo>
                    <a:lnTo>
                      <a:pt x="44" y="78"/>
                    </a:lnTo>
                    <a:lnTo>
                      <a:pt x="46" y="2"/>
                    </a:lnTo>
                    <a:lnTo>
                      <a:pt x="58" y="2"/>
                    </a:lnTo>
                    <a:lnTo>
                      <a:pt x="56" y="72"/>
                    </a:lnTo>
                    <a:lnTo>
                      <a:pt x="94" y="70"/>
                    </a:lnTo>
                    <a:lnTo>
                      <a:pt x="92" y="2"/>
                    </a:lnTo>
                    <a:lnTo>
                      <a:pt x="106" y="4"/>
                    </a:lnTo>
                    <a:lnTo>
                      <a:pt x="104" y="68"/>
                    </a:lnTo>
                    <a:lnTo>
                      <a:pt x="136" y="64"/>
                    </a:lnTo>
                    <a:lnTo>
                      <a:pt x="128" y="0"/>
                    </a:lnTo>
                    <a:lnTo>
                      <a:pt x="142" y="2"/>
                    </a:lnTo>
                    <a:lnTo>
                      <a:pt x="148" y="70"/>
                    </a:lnTo>
                    <a:lnTo>
                      <a:pt x="60" y="88"/>
                    </a:lnTo>
                    <a:lnTo>
                      <a:pt x="8" y="92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latin typeface="Times New Roman" pitchFamily="18" charset="0"/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1027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9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86757" name="Rectangle 3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8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9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C068D28-7D7B-49F0-AEAF-94E674EE642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|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533400"/>
            <a:ext cx="8562975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A Tale of Three (Wireless) Contexts</a:t>
            </a:r>
            <a:endParaRPr lang="en-US" altLang="ja-JP" sz="2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" y="2590800"/>
            <a:ext cx="8610600" cy="3248025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mtClean="0"/>
              <a:t>George R. MacLean &amp; James A. Elwood</a:t>
            </a:r>
            <a:endParaRPr lang="en-US" altLang="ja-JP" sz="2000" smtClean="0"/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2000" smtClean="0"/>
              <a:t>Tsukuba University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ja-JP" smtClean="0"/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2000" smtClean="0"/>
              <a:t>JALTCALL 2009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2000" smtClean="0"/>
              <a:t>T</a:t>
            </a:r>
            <a:r>
              <a:rPr lang="en-US" altLang="ja-JP" sz="2000" smtClean="0">
                <a:cs typeface="Times New Roman" charset="0"/>
              </a:rPr>
              <a:t>ō</a:t>
            </a:r>
            <a:r>
              <a:rPr lang="en-US" altLang="ja-JP" sz="2000" smtClean="0"/>
              <a:t>y</a:t>
            </a:r>
            <a:r>
              <a:rPr lang="en-US" altLang="ja-JP" sz="2000" smtClean="0">
                <a:cs typeface="Times New Roman" charset="0"/>
              </a:rPr>
              <a:t>ō</a:t>
            </a:r>
            <a:r>
              <a:rPr lang="en-US" altLang="ja-JP" sz="2000" smtClean="0"/>
              <a:t> Gakuen University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2000" smtClean="0"/>
              <a:t>Tokyo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2000" smtClean="0"/>
              <a:t>June 6, 2009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Research Questions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800" smtClean="0"/>
              <a:t>How does the WUT instrument perform in these contexts?  </a:t>
            </a:r>
          </a:p>
          <a:p>
            <a:pPr eaLnBrk="1" hangingPunct="1"/>
            <a:r>
              <a:rPr lang="en-US" altLang="ja-JP" sz="2800" smtClean="0"/>
              <a:t>How does technological competence influence WUT?</a:t>
            </a:r>
          </a:p>
          <a:p>
            <a:pPr eaLnBrk="1" hangingPunct="1"/>
            <a:r>
              <a:rPr lang="en-US" altLang="ja-JP" sz="2800" smtClean="0"/>
              <a:t>How do tech competence and perceived usefulness influence WUT?</a:t>
            </a:r>
          </a:p>
          <a:p>
            <a:pPr eaLnBrk="1" hangingPunct="1"/>
            <a:r>
              <a:rPr lang="en-US" altLang="ja-JP" sz="2800" smtClean="0"/>
              <a:t>Will participants prefer </a:t>
            </a:r>
            <a:r>
              <a:rPr lang="en-US" altLang="ja-JP" sz="2800" smtClean="0">
                <a:latin typeface="Arial" charset="0"/>
              </a:rPr>
              <a:t>“</a:t>
            </a:r>
            <a:r>
              <a:rPr lang="en-US" altLang="ja-JP" sz="2800" smtClean="0"/>
              <a:t>land-line</a:t>
            </a:r>
            <a:r>
              <a:rPr lang="en-US" altLang="ja-JP" sz="2800" smtClean="0">
                <a:latin typeface="Arial" charset="0"/>
              </a:rPr>
              <a:t>”</a:t>
            </a:r>
            <a:r>
              <a:rPr lang="en-US" altLang="ja-JP" sz="2800" smtClean="0"/>
              <a:t> computers or mobile devices for various tasks? </a:t>
            </a:r>
          </a:p>
          <a:p>
            <a:pPr eaLnBrk="1" hangingPunct="1"/>
            <a:r>
              <a:rPr lang="en-US" altLang="ja-JP" sz="2800" smtClean="0"/>
              <a:t>How do tech factors influence WUT?</a:t>
            </a:r>
          </a:p>
        </p:txBody>
      </p:sp>
    </p:spTree>
    <p:extLst>
      <p:ext uri="{BB962C8B-B14F-4D97-AF65-F5344CB8AC3E}">
        <p14:creationId xmlns:p14="http://schemas.microsoft.com/office/powerpoint/2010/main" val="271249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2631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Method</a:t>
            </a:r>
            <a:br>
              <a:rPr lang="en-US" altLang="ja-JP" sz="3600" smtClean="0"/>
            </a:br>
            <a:r>
              <a:rPr lang="en-US" altLang="ja-JP" sz="3600" smtClean="0"/>
              <a:t>Participants</a:t>
            </a:r>
            <a:endParaRPr lang="ja-JP" altLang="en-US" sz="3600" smtClean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757363"/>
            <a:ext cx="6769100" cy="2895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University EFL students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Convenience sampling</a:t>
            </a:r>
            <a:r>
              <a:rPr lang="en-US" altLang="ja-JP" sz="2800" i="1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i="1" smtClean="0"/>
              <a:t>n</a:t>
            </a:r>
            <a:r>
              <a:rPr lang="en-US" altLang="ja-JP" sz="2800" smtClean="0"/>
              <a:t> = 328 in Japan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i="1" smtClean="0"/>
              <a:t>n</a:t>
            </a:r>
            <a:r>
              <a:rPr lang="en-US" altLang="ja-JP" sz="2800" smtClean="0"/>
              <a:t> = 132 in Cambodia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i="1" smtClean="0"/>
              <a:t>n</a:t>
            </a:r>
            <a:r>
              <a:rPr lang="en-US" altLang="ja-JP" sz="2800" smtClean="0"/>
              <a:t> = 170 in Malaysia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i="1" smtClean="0"/>
              <a:t>N </a:t>
            </a:r>
            <a:r>
              <a:rPr lang="en-US" altLang="ja-JP" sz="2800" smtClean="0"/>
              <a:t>= 630 (total)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autoUpdateAnimBg="0"/>
      <p:bldP spid="1075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Method</a:t>
            </a:r>
            <a:br>
              <a:rPr lang="en-US" altLang="ja-JP" sz="3600" smtClean="0"/>
            </a:br>
            <a:r>
              <a:rPr lang="en-US" altLang="ja-JP" sz="3600" smtClean="0"/>
              <a:t>Instrument</a:t>
            </a:r>
            <a:endParaRPr lang="ja-JP" altLang="en-US" sz="3600" smtClean="0"/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495800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Questionnaire &amp; demographic information</a:t>
            </a:r>
          </a:p>
          <a:p>
            <a:pPr eaLnBrk="1" hangingPunct="1"/>
            <a:r>
              <a:rPr lang="en-US" altLang="ja-JP" sz="2800" smtClean="0"/>
              <a:t>52 Likert-scale items based on MacLean &amp; Elwood (2009)</a:t>
            </a:r>
          </a:p>
          <a:p>
            <a:pPr eaLnBrk="1" hangingPunct="1"/>
            <a:r>
              <a:rPr lang="en-US" altLang="ja-JP" sz="2800" smtClean="0"/>
              <a:t>Percentages for some items</a:t>
            </a:r>
          </a:p>
          <a:p>
            <a:pPr eaLnBrk="1" hangingPunct="1"/>
            <a:r>
              <a:rPr lang="en-US" altLang="ja-JP" sz="2800" smtClean="0"/>
              <a:t>For remaining items, 5-point semantic-differentiation scale anchored by </a:t>
            </a:r>
            <a:r>
              <a:rPr lang="en-US" altLang="ja-JP" sz="2800" smtClean="0">
                <a:latin typeface="Arial" charset="0"/>
              </a:rPr>
              <a:t>“</a:t>
            </a:r>
            <a:r>
              <a:rPr lang="en-US" altLang="ja-JP" sz="2800" smtClean="0"/>
              <a:t>strongly disagree</a:t>
            </a:r>
            <a:r>
              <a:rPr lang="en-US" altLang="ja-JP" sz="2800" smtClean="0">
                <a:latin typeface="Arial" charset="0"/>
              </a:rPr>
              <a:t>”</a:t>
            </a:r>
            <a:r>
              <a:rPr lang="en-US" altLang="ja-JP" sz="2800" smtClean="0"/>
              <a:t> (1) and </a:t>
            </a:r>
            <a:r>
              <a:rPr lang="en-US" altLang="ja-JP" sz="2800" smtClean="0">
                <a:latin typeface="Arial" charset="0"/>
              </a:rPr>
              <a:t>“</a:t>
            </a:r>
            <a:r>
              <a:rPr lang="en-US" altLang="ja-JP" sz="2800" smtClean="0"/>
              <a:t>strongly agree</a:t>
            </a:r>
            <a:r>
              <a:rPr lang="en-US" altLang="ja-JP" sz="2800" smtClean="0">
                <a:latin typeface="Arial" charset="0"/>
              </a:rPr>
              <a:t>”</a:t>
            </a:r>
            <a:r>
              <a:rPr lang="en-US" altLang="ja-JP" sz="2800" smtClean="0"/>
              <a:t> (5) </a:t>
            </a:r>
            <a:r>
              <a:rPr lang="en-US" altLang="ja-JP" sz="2800" smtClean="0">
                <a:sym typeface="Wingdings" pitchFamily="2" charset="2"/>
              </a:rPr>
              <a:t> 3.00 = neutral midpoint</a:t>
            </a:r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8" grpId="0" autoUpdateAnimBg="0"/>
      <p:bldP spid="30617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Method</a:t>
            </a:r>
            <a:br>
              <a:rPr lang="en-US" altLang="ja-JP" sz="3600" smtClean="0"/>
            </a:br>
            <a:r>
              <a:rPr lang="en-US" altLang="ja-JP" sz="3600" smtClean="0"/>
              <a:t>Procedure</a:t>
            </a:r>
            <a:endParaRPr lang="ja-JP" altLang="en-US" sz="3600" smtClean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2209800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Questionnaire  </a:t>
            </a:r>
          </a:p>
          <a:p>
            <a:pPr eaLnBrk="1" hangingPunct="1"/>
            <a:r>
              <a:rPr lang="en-US" altLang="ja-JP" sz="2800" smtClean="0"/>
              <a:t>Malaysia and Cambodia data collected with paper </a:t>
            </a:r>
          </a:p>
          <a:p>
            <a:pPr eaLnBrk="1" hangingPunct="1"/>
            <a:r>
              <a:rPr lang="en-US" altLang="ja-JP" sz="2800" smtClean="0"/>
              <a:t>Japan data collected with </a:t>
            </a:r>
            <a:r>
              <a:rPr lang="en-US" altLang="ja-JP" sz="2800" smtClean="0">
                <a:latin typeface="Arial" charset="0"/>
              </a:rPr>
              <a:t>“</a:t>
            </a:r>
            <a:r>
              <a:rPr lang="en-US" altLang="ja-JP" sz="2800" smtClean="0"/>
              <a:t>clickers</a:t>
            </a:r>
            <a:r>
              <a:rPr lang="en-US" altLang="ja-JP" sz="2800" smtClean="0">
                <a:latin typeface="Arial" charset="0"/>
              </a:rPr>
              <a:t>”</a:t>
            </a:r>
            <a:r>
              <a:rPr lang="en-US" altLang="ja-JP" sz="2800" smtClean="0"/>
              <a:t> (personal response systems)</a:t>
            </a:r>
          </a:p>
        </p:txBody>
      </p:sp>
      <p:grpSp>
        <p:nvGrpSpPr>
          <p:cNvPr id="14340" name="Group 4"/>
          <p:cNvGrpSpPr>
            <a:grpSpLocks noChangeAspect="1"/>
          </p:cNvGrpSpPr>
          <p:nvPr/>
        </p:nvGrpSpPr>
        <p:grpSpPr bwMode="auto">
          <a:xfrm>
            <a:off x="2590800" y="3781425"/>
            <a:ext cx="3962400" cy="1552575"/>
            <a:chOff x="1104" y="1296"/>
            <a:chExt cx="4032" cy="1697"/>
          </a:xfrm>
        </p:grpSpPr>
        <p:pic>
          <p:nvPicPr>
            <p:cNvPr id="14341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1296"/>
              <a:ext cx="4032" cy="1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2" name="Rectangle 6"/>
            <p:cNvSpPr>
              <a:spLocks noChangeAspect="1" noChangeArrowheads="1"/>
            </p:cNvSpPr>
            <p:nvPr/>
          </p:nvSpPr>
          <p:spPr bwMode="auto">
            <a:xfrm>
              <a:off x="1920" y="1536"/>
              <a:ext cx="1584" cy="432"/>
            </a:xfrm>
            <a:prstGeom prst="rect">
              <a:avLst/>
            </a:prstGeom>
            <a:solidFill>
              <a:srgbClr val="2BAD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4" grpId="0" autoUpdateAnimBg="0"/>
      <p:bldP spid="31027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Data Analyses</a:t>
            </a:r>
            <a:endParaRPr lang="ja-JP" altLang="en-US" sz="3600" smtClean="0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495800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WUT construct using Rasch analysis</a:t>
            </a:r>
          </a:p>
          <a:p>
            <a:pPr eaLnBrk="1" hangingPunct="1"/>
            <a:r>
              <a:rPr lang="en-US" altLang="ja-JP" sz="2800" smtClean="0"/>
              <a:t>Descriptive statistics</a:t>
            </a:r>
          </a:p>
          <a:p>
            <a:pPr eaLnBrk="1" hangingPunct="1"/>
            <a:r>
              <a:rPr lang="en-US" altLang="ja-JP" sz="2800" smtClean="0"/>
              <a:t>T-tests (corrected) for group differences</a:t>
            </a:r>
          </a:p>
          <a:p>
            <a:pPr eaLnBrk="1" hangingPunct="1"/>
            <a:r>
              <a:rPr lang="en-US" altLang="ja-JP" sz="2800" smtClean="0"/>
              <a:t>ANOVA for larger research questions </a:t>
            </a:r>
          </a:p>
          <a:p>
            <a:pPr eaLnBrk="1" hangingPunct="1">
              <a:buFont typeface="Wingdings" pitchFamily="2" charset="2"/>
              <a:buNone/>
            </a:pPr>
            <a:endParaRPr lang="en-US" altLang="ja-JP" sz="2800" smtClean="0"/>
          </a:p>
          <a:p>
            <a:pPr eaLnBrk="1" hangingPunct="1"/>
            <a:r>
              <a:rPr lang="en-US" altLang="ja-JP" sz="2800" smtClean="0"/>
              <a:t>In today</a:t>
            </a:r>
            <a:r>
              <a:rPr lang="en-US" altLang="ja-JP" sz="2800" smtClean="0">
                <a:latin typeface="Arial" charset="0"/>
              </a:rPr>
              <a:t>’</a:t>
            </a:r>
            <a:r>
              <a:rPr lang="en-US" altLang="ja-JP" sz="2800" smtClean="0"/>
              <a:t>s presentation, we</a:t>
            </a:r>
            <a:r>
              <a:rPr lang="en-US" altLang="ja-JP" sz="2800" smtClean="0">
                <a:latin typeface="Arial" charset="0"/>
              </a:rPr>
              <a:t>’</a:t>
            </a:r>
            <a:r>
              <a:rPr lang="en-US" altLang="ja-JP" sz="2800" smtClean="0"/>
              <a:t>ll be looking at descriptive stats and t-tests </a:t>
            </a:r>
            <a:r>
              <a:rPr lang="en-US" altLang="ja-JP" sz="2800" smtClean="0">
                <a:sym typeface="Wingdings" pitchFamily="2" charset="2"/>
              </a:rPr>
              <a:t> </a:t>
            </a:r>
            <a:endParaRPr lang="en-US" altLang="ja-JP" sz="2800" smtClean="0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52400" y="2133600"/>
            <a:ext cx="6400800" cy="9906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6" grpId="0" autoUpdateAnimBg="0"/>
      <p:bldP spid="308227" grpId="0" build="p" autoUpdateAnimBg="0"/>
      <p:bldP spid="1536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Results 1</a:t>
            </a:r>
            <a:br>
              <a:rPr lang="en-US" altLang="ja-JP" sz="3600" smtClean="0"/>
            </a:br>
            <a:r>
              <a:rPr lang="en-US" altLang="ja-JP" sz="3600" smtClean="0"/>
              <a:t>Perceived Technological Competence</a:t>
            </a:r>
            <a:endParaRPr lang="ja-JP" altLang="en-US" sz="3600" smtClean="0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1752600"/>
            <a:ext cx="2028825" cy="120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495800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Subscale reliabilities adequate</a:t>
            </a:r>
            <a:r>
              <a:rPr lang="en-US" altLang="ja-JP" smtClean="0"/>
              <a:t> </a:t>
            </a:r>
          </a:p>
          <a:p>
            <a:pPr eaLnBrk="1" hangingPunct="1"/>
            <a:r>
              <a:rPr lang="en-US" altLang="ja-JP" sz="2800" smtClean="0"/>
              <a:t>Neutral midpoint = 3.00</a:t>
            </a:r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3251200"/>
            <a:ext cx="6681787" cy="345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1219200" y="3429000"/>
            <a:ext cx="2895600" cy="32004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>
            <a:off x="4267200" y="3200400"/>
            <a:ext cx="1143000" cy="3429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2" name="AutoShape 18"/>
          <p:cNvSpPr>
            <a:spLocks noChangeArrowheads="1"/>
          </p:cNvSpPr>
          <p:nvPr/>
        </p:nvSpPr>
        <p:spPr bwMode="auto">
          <a:xfrm>
            <a:off x="5410200" y="3200400"/>
            <a:ext cx="1143000" cy="3429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3" name="AutoShape 19"/>
          <p:cNvSpPr>
            <a:spLocks noChangeArrowheads="1"/>
          </p:cNvSpPr>
          <p:nvPr/>
        </p:nvSpPr>
        <p:spPr bwMode="auto">
          <a:xfrm>
            <a:off x="6629400" y="3200400"/>
            <a:ext cx="1143000" cy="3429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4" name="AutoShape 20"/>
          <p:cNvSpPr>
            <a:spLocks noChangeArrowheads="1"/>
          </p:cNvSpPr>
          <p:nvPr/>
        </p:nvSpPr>
        <p:spPr bwMode="auto">
          <a:xfrm>
            <a:off x="6515100" y="1581150"/>
            <a:ext cx="2133600" cy="1524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8" grpId="0" autoUpdateAnimBg="0"/>
      <p:bldP spid="311299" grpId="0" build="p" autoUpdateAnimBg="0"/>
      <p:bldP spid="16397" grpId="0" animBg="1"/>
      <p:bldP spid="16400" grpId="0" animBg="1"/>
      <p:bldP spid="16402" grpId="0" animBg="1"/>
      <p:bldP spid="16403" grpId="0" animBg="1"/>
      <p:bldP spid="1640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Results 1</a:t>
            </a:r>
            <a:br>
              <a:rPr lang="en-US" altLang="ja-JP" sz="3600" smtClean="0"/>
            </a:br>
            <a:r>
              <a:rPr lang="en-US" altLang="ja-JP" sz="3600" smtClean="0"/>
              <a:t>Perceived Technological Competence</a:t>
            </a:r>
            <a:endParaRPr lang="ja-JP" altLang="en-US" sz="3600" smtClean="0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1752600"/>
            <a:ext cx="2028825" cy="120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600200"/>
            <a:ext cx="4240212" cy="609600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Lower in Cambodia</a:t>
            </a:r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3251200"/>
            <a:ext cx="6681787" cy="345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4267200" y="3486150"/>
            <a:ext cx="1066800" cy="32004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0187" name="AutoShape 11"/>
          <p:cNvSpPr>
            <a:spLocks noChangeArrowheads="1"/>
          </p:cNvSpPr>
          <p:nvPr/>
        </p:nvSpPr>
        <p:spPr bwMode="auto">
          <a:xfrm>
            <a:off x="5486400" y="3810000"/>
            <a:ext cx="1066800" cy="16002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0188" name="AutoShape 12"/>
          <p:cNvSpPr>
            <a:spLocks noChangeArrowheads="1"/>
          </p:cNvSpPr>
          <p:nvPr/>
        </p:nvSpPr>
        <p:spPr bwMode="auto">
          <a:xfrm>
            <a:off x="6648450" y="4038600"/>
            <a:ext cx="1143000" cy="2667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80975" y="2143125"/>
            <a:ext cx="47736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800"/>
              <a:t>Basic skills in Japan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06375" y="2667000"/>
            <a:ext cx="47466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800"/>
              <a:t>Broader skills in Malaysia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autoUpdateAnimBg="0"/>
      <p:bldP spid="50182" grpId="0" animBg="1"/>
      <p:bldP spid="50187" grpId="0" animBg="1"/>
      <p:bldP spid="50188" grpId="0" animBg="1"/>
      <p:bldP spid="2" grpId="0" build="p" autoUpdateAnimBg="0"/>
      <p:bldP spid="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Results 1</a:t>
            </a:r>
            <a:br>
              <a:rPr lang="en-US" altLang="ja-JP" sz="3600" smtClean="0"/>
            </a:br>
            <a:r>
              <a:rPr lang="en-US" altLang="ja-JP" sz="3600" smtClean="0"/>
              <a:t>Perceived Technological Competence</a:t>
            </a:r>
            <a:endParaRPr lang="ja-JP" altLang="en-US" sz="3600" smtClean="0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1752600"/>
            <a:ext cx="2028825" cy="120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600200"/>
            <a:ext cx="5992812" cy="609600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Not skilled typists</a:t>
            </a:r>
            <a:endParaRPr lang="en-US" altLang="ja-JP" smtClean="0"/>
          </a:p>
        </p:txBody>
      </p:sp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3251200"/>
            <a:ext cx="6681787" cy="345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1219200" y="3562350"/>
            <a:ext cx="6553200" cy="3333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1219200" y="4476750"/>
            <a:ext cx="6553200" cy="3333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52400" y="2209800"/>
            <a:ext cx="59928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800"/>
              <a:t>Mail by cell (Q4) in Japan</a:t>
            </a:r>
            <a:endParaRPr lang="en-US" altLang="ja-JP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autoUpdateAnimBg="0"/>
      <p:bldP spid="51206" grpId="0" animBg="1"/>
      <p:bldP spid="51209" grpId="0" animBg="1"/>
      <p:bldP spid="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3160713"/>
            <a:ext cx="7910512" cy="156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Results (2)</a:t>
            </a:r>
            <a:br>
              <a:rPr lang="en-US" altLang="ja-JP" sz="3600" smtClean="0"/>
            </a:br>
            <a:r>
              <a:rPr lang="en-US" altLang="ja-JP" sz="3600" smtClean="0"/>
              <a:t>Anxiety</a:t>
            </a:r>
            <a:endParaRPr lang="ja-JP" altLang="en-US" sz="3600" smtClean="0"/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47800"/>
            <a:ext cx="8785225" cy="609600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Very limited anxiety using tech in all three countries</a:t>
            </a:r>
          </a:p>
          <a:p>
            <a:pPr eaLnBrk="1" hangingPunct="1"/>
            <a:endParaRPr lang="en-US" altLang="ja-JP" sz="2800" smtClean="0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4371975" y="3514725"/>
            <a:ext cx="990600" cy="1143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5791200" y="3505200"/>
            <a:ext cx="990600" cy="1143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7191375" y="3505200"/>
            <a:ext cx="990600" cy="1143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61925" y="1981200"/>
            <a:ext cx="8785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800"/>
              <a:t>“test-taking anxiety” slightly higher, but may be mix of </a:t>
            </a:r>
            <a:r>
              <a:rPr lang="en-US" altLang="ja-JP" sz="2800" i="1"/>
              <a:t>technology</a:t>
            </a:r>
            <a:r>
              <a:rPr lang="en-US" altLang="ja-JP" sz="2800"/>
              <a:t> anxiety and </a:t>
            </a:r>
            <a:r>
              <a:rPr lang="en-US" altLang="ja-JP" sz="2800" i="1"/>
              <a:t>test </a:t>
            </a:r>
            <a:r>
              <a:rPr lang="en-US" altLang="ja-JP" sz="2800"/>
              <a:t>anxiety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609600" y="4257675"/>
            <a:ext cx="7696200" cy="381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6" grpId="0" autoUpdateAnimBg="0"/>
      <p:bldP spid="313347" grpId="0" build="p" autoUpdateAnimBg="0"/>
      <p:bldP spid="17414" grpId="0" animBg="1"/>
      <p:bldP spid="17415" grpId="0" animBg="1"/>
      <p:bldP spid="17416" grpId="0" animBg="1"/>
      <p:bldP spid="2" grpId="0" build="p" autoUpdateAnimBg="0"/>
      <p:bldP spid="174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Results (3a)</a:t>
            </a:r>
            <a:br>
              <a:rPr lang="en-US" altLang="ja-JP" sz="3600" smtClean="0"/>
            </a:br>
            <a:r>
              <a:rPr lang="en-US" altLang="ja-JP" sz="3600" smtClean="0"/>
              <a:t>Perceived Usefulness</a:t>
            </a:r>
            <a:endParaRPr lang="ja-JP" altLang="en-US" sz="3600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785225" cy="496887"/>
          </a:xfrm>
        </p:spPr>
        <p:txBody>
          <a:bodyPr/>
          <a:lstStyle/>
          <a:p>
            <a:pPr eaLnBrk="1" hangingPunct="1"/>
            <a:r>
              <a:rPr lang="en-US" altLang="ja-JP" sz="2400" smtClean="0"/>
              <a:t>In Cambodia, foreign language (FL) highest of four school subjects</a:t>
            </a: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3795713"/>
            <a:ext cx="5995988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4352925" y="4105275"/>
            <a:ext cx="914400" cy="1066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2324100" y="5153025"/>
            <a:ext cx="5143500" cy="8667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 rot="5400000">
            <a:off x="4114800" y="54864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 rot="16200000">
            <a:off x="5257800" y="546735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00025" y="2590800"/>
            <a:ext cx="55356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400"/>
              <a:t>In general, ICT perceived as useful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2017713"/>
            <a:ext cx="782161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400"/>
              <a:t>Same in Malaysia (tied) </a:t>
            </a:r>
            <a:r>
              <a:rPr lang="en-US" altLang="ja-JP" sz="2400">
                <a:sym typeface="Wingdings" pitchFamily="2" charset="2"/>
              </a:rPr>
              <a:t> good news for language ed</a:t>
            </a:r>
            <a:endParaRPr lang="en-US" altLang="ja-JP" sz="240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7488" y="3152775"/>
            <a:ext cx="705961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400"/>
              <a:t>Note differing perceptions re future use in Cambodia and Japan</a:t>
            </a:r>
          </a:p>
        </p:txBody>
      </p:sp>
      <p:sp>
        <p:nvSpPr>
          <p:cNvPr id="18448" name="AutoShape 16"/>
          <p:cNvSpPr>
            <a:spLocks noChangeArrowheads="1"/>
          </p:cNvSpPr>
          <p:nvPr/>
        </p:nvSpPr>
        <p:spPr bwMode="auto">
          <a:xfrm>
            <a:off x="6524625" y="4105275"/>
            <a:ext cx="914400" cy="1066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9" name="AutoShape 17"/>
          <p:cNvSpPr>
            <a:spLocks noChangeArrowheads="1"/>
          </p:cNvSpPr>
          <p:nvPr/>
        </p:nvSpPr>
        <p:spPr bwMode="auto">
          <a:xfrm>
            <a:off x="1524000" y="4114800"/>
            <a:ext cx="2286000" cy="1066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0" name="AutoShape 18"/>
          <p:cNvSpPr>
            <a:spLocks noChangeArrowheads="1"/>
          </p:cNvSpPr>
          <p:nvPr/>
        </p:nvSpPr>
        <p:spPr bwMode="auto">
          <a:xfrm>
            <a:off x="1524000" y="5181600"/>
            <a:ext cx="2286000" cy="8382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0" grpId="0" autoUpdateAnimBg="0"/>
      <p:bldP spid="314371" grpId="0" build="p" autoUpdateAnimBg="0"/>
      <p:bldP spid="18441" grpId="0" animBg="1"/>
      <p:bldP spid="18442" grpId="0" animBg="1"/>
      <p:bldP spid="18443" grpId="0" animBg="1"/>
      <p:bldP spid="18444" grpId="0" animBg="1"/>
      <p:bldP spid="2" grpId="0" build="p" autoUpdateAnimBg="0"/>
      <p:bldP spid="3" grpId="0" build="p" autoUpdateAnimBg="0"/>
      <p:bldP spid="4" grpId="0" build="p" autoUpdateAnimBg="0"/>
      <p:bldP spid="18448" grpId="0" animBg="1"/>
      <p:bldP spid="18449" grpId="0" animBg="1"/>
      <p:bldP spid="184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Background</a:t>
            </a:r>
            <a:br>
              <a:rPr lang="en-US" altLang="ja-JP" smtClean="0"/>
            </a:br>
            <a:r>
              <a:rPr lang="en-US" altLang="ja-JP" sz="2400" smtClean="0"/>
              <a:t>(MacLean &amp; Elwood, 2009)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400" smtClean="0"/>
              <a:t>Investigate the concept of </a:t>
            </a:r>
            <a:r>
              <a:rPr lang="en-US" altLang="ja-JP" sz="2400" smtClean="0">
                <a:latin typeface="Arial" charset="0"/>
              </a:rPr>
              <a:t>“</a:t>
            </a:r>
            <a:r>
              <a:rPr lang="en-US" altLang="ja-JP" sz="2400" smtClean="0"/>
              <a:t>digital native</a:t>
            </a:r>
            <a:r>
              <a:rPr lang="en-US" altLang="ja-JP" sz="2400" smtClean="0">
                <a:latin typeface="Arial" charset="0"/>
              </a:rPr>
              <a:t>”</a:t>
            </a:r>
            <a:r>
              <a:rPr lang="en-US" altLang="ja-JP" sz="2400" smtClean="0"/>
              <a:t> (Prensky, 2001) </a:t>
            </a:r>
            <a:r>
              <a:rPr lang="en-US" altLang="ja-JP" sz="2400" smtClean="0">
                <a:sym typeface="Wingdings" pitchFamily="2" charset="2"/>
              </a:rPr>
              <a:t> what are students capable of? </a:t>
            </a:r>
            <a:endParaRPr lang="en-US" altLang="ja-JP" sz="2400" smtClean="0"/>
          </a:p>
          <a:p>
            <a:pPr eaLnBrk="1" hangingPunct="1"/>
            <a:r>
              <a:rPr lang="en-US" altLang="ja-JP" sz="2400" smtClean="0"/>
              <a:t>Extend Willingness to Communicate (WTC; McCroskey, 1992) to our tech world </a:t>
            </a:r>
            <a:r>
              <a:rPr lang="en-US" altLang="ja-JP" sz="2400" smtClean="0">
                <a:sym typeface="Wingdings" pitchFamily="2" charset="2"/>
              </a:rPr>
              <a:t> Willingness to Use Technology?</a:t>
            </a:r>
          </a:p>
          <a:p>
            <a:pPr eaLnBrk="1" hangingPunct="1"/>
            <a:r>
              <a:rPr lang="en-US" altLang="ja-JP" sz="2400" smtClean="0">
                <a:sym typeface="Wingdings" pitchFamily="2" charset="2"/>
              </a:rPr>
              <a:t>Investigate technology effects on user perceptions </a:t>
            </a:r>
            <a:r>
              <a:rPr lang="en-US" altLang="ja-JP" sz="2400" smtClean="0"/>
              <a:t>(Beckers &amp; Schmidt, 2001) </a:t>
            </a:r>
            <a:endParaRPr lang="en-US" altLang="ja-JP" sz="2400" smtClean="0">
              <a:sym typeface="Wingdings" pitchFamily="2" charset="2"/>
            </a:endParaRPr>
          </a:p>
          <a:p>
            <a:pPr eaLnBrk="1" hangingPunct="1"/>
            <a:r>
              <a:rPr lang="en-US" altLang="ja-JP" sz="2400" smtClean="0">
                <a:sym typeface="Wingdings" pitchFamily="2" charset="2"/>
              </a:rPr>
              <a:t>Explore student technology anxiety </a:t>
            </a:r>
            <a:r>
              <a:rPr lang="en-US" altLang="ja-JP" sz="2400" smtClean="0"/>
              <a:t>(Rosen &amp; Weil, 1995) </a:t>
            </a:r>
          </a:p>
          <a:p>
            <a:pPr eaLnBrk="1" hangingPunct="1"/>
            <a:r>
              <a:rPr lang="en-US" altLang="ja-JP" sz="2400" smtClean="0"/>
              <a:t>Conduct needs analysis: what can we </a:t>
            </a:r>
            <a:r>
              <a:rPr lang="en-US" altLang="ja-JP" sz="2400" u="sng" smtClean="0"/>
              <a:t>reasonably</a:t>
            </a:r>
            <a:r>
              <a:rPr lang="en-US" altLang="ja-JP" sz="2400" smtClean="0"/>
              <a:t> ask Ss to do outside classroom re technology?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utoUpdateAnimBg="0"/>
      <p:bldP spid="25805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Results (3b)</a:t>
            </a:r>
            <a:br>
              <a:rPr lang="en-US" altLang="ja-JP" sz="3600" smtClean="0"/>
            </a:br>
            <a:r>
              <a:rPr lang="en-US" altLang="ja-JP" sz="3600" smtClean="0"/>
              <a:t>Perceived Usefulness</a:t>
            </a:r>
            <a:endParaRPr lang="ja-JP" altLang="en-US" sz="3600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524000"/>
            <a:ext cx="8785225" cy="1752600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Re school subjects (rotated 90)</a:t>
            </a:r>
          </a:p>
          <a:p>
            <a:pPr eaLnBrk="1" hangingPunct="1"/>
            <a:r>
              <a:rPr lang="en-US" altLang="ja-JP" sz="2800" smtClean="0"/>
              <a:t>Consistent zig-zag pattern</a:t>
            </a:r>
          </a:p>
          <a:p>
            <a:pPr eaLnBrk="1" hangingPunct="1"/>
            <a:r>
              <a:rPr lang="en-US" altLang="ja-JP" sz="2800" smtClean="0"/>
              <a:t>Perceived as more useful for FL and science</a:t>
            </a:r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3411538"/>
            <a:ext cx="6577012" cy="329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9" name="AutoShape 9"/>
          <p:cNvSpPr>
            <a:spLocks noChangeArrowheads="1"/>
          </p:cNvSpPr>
          <p:nvPr/>
        </p:nvSpPr>
        <p:spPr bwMode="auto">
          <a:xfrm rot="5400000">
            <a:off x="4419600" y="47244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0" name="AutoShape 10"/>
          <p:cNvSpPr>
            <a:spLocks noChangeArrowheads="1"/>
          </p:cNvSpPr>
          <p:nvPr/>
        </p:nvSpPr>
        <p:spPr bwMode="auto">
          <a:xfrm rot="5400000">
            <a:off x="2133600" y="47244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0" grpId="0" autoUpdateAnimBg="0"/>
      <p:bldP spid="314371" grpId="0" build="p" autoUpdateAnimBg="0"/>
      <p:bldP spid="40969" grpId="0" animBg="1"/>
      <p:bldP spid="4097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3059113"/>
            <a:ext cx="6229350" cy="349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Results (4)</a:t>
            </a:r>
            <a:br>
              <a:rPr lang="en-US" altLang="ja-JP" sz="3600" smtClean="0"/>
            </a:br>
            <a:r>
              <a:rPr lang="en-US" altLang="ja-JP" sz="3600" smtClean="0"/>
              <a:t>Willingness to Use Technology (WUT)</a:t>
            </a:r>
            <a:endParaRPr lang="ja-JP" altLang="en-US" sz="3600" smtClean="0"/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600200"/>
            <a:ext cx="4545012" cy="533400"/>
          </a:xfrm>
        </p:spPr>
        <p:txBody>
          <a:bodyPr/>
          <a:lstStyle/>
          <a:p>
            <a:pPr eaLnBrk="1" hangingPunct="1"/>
            <a:r>
              <a:rPr lang="en-US" altLang="ja-JP" sz="2400" smtClean="0"/>
              <a:t>Cambodia: prefer tech </a:t>
            </a:r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1409700" y="3276600"/>
            <a:ext cx="2895600" cy="32004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4267200" y="3028950"/>
            <a:ext cx="1143000" cy="3429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32" name="AutoShape 8"/>
          <p:cNvSpPr>
            <a:spLocks noChangeArrowheads="1"/>
          </p:cNvSpPr>
          <p:nvPr/>
        </p:nvSpPr>
        <p:spPr bwMode="auto">
          <a:xfrm>
            <a:off x="5400675" y="3028950"/>
            <a:ext cx="1143000" cy="3429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auto">
          <a:xfrm>
            <a:off x="6515100" y="3028950"/>
            <a:ext cx="1143000" cy="3429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522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885950"/>
            <a:ext cx="20574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88913" y="2095500"/>
            <a:ext cx="69738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400"/>
              <a:t>Japan: mixed (paper for tests, memos, ref material)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8913" y="2628900"/>
            <a:ext cx="37830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400"/>
              <a:t>Malaysia: prefer tech </a:t>
            </a:r>
          </a:p>
        </p:txBody>
      </p:sp>
      <p:sp>
        <p:nvSpPr>
          <p:cNvPr id="52239" name="Rectangle 3"/>
          <p:cNvSpPr>
            <a:spLocks noChangeArrowheads="1"/>
          </p:cNvSpPr>
          <p:nvPr/>
        </p:nvSpPr>
        <p:spPr bwMode="auto">
          <a:xfrm>
            <a:off x="628650" y="1524000"/>
            <a:ext cx="7886700" cy="2133600"/>
          </a:xfrm>
          <a:prstGeom prst="rect">
            <a:avLst/>
          </a:prstGeom>
          <a:solidFill>
            <a:srgbClr val="FF99CC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2800" u="sng"/>
              <a:t>Willingness to Use Technology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ja-JP" sz="2800" i="1"/>
              <a:t>when faced with a task, the preference for using technology vs. a traditional medium (e.g., paper) when both are available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8" grpId="0" autoUpdateAnimBg="0"/>
      <p:bldP spid="311299" grpId="0" build="p" autoUpdateAnimBg="0"/>
      <p:bldP spid="52230" grpId="0" animBg="1"/>
      <p:bldP spid="52231" grpId="0" animBg="1"/>
      <p:bldP spid="52232" grpId="0" animBg="1"/>
      <p:bldP spid="52233" grpId="0" animBg="1"/>
      <p:bldP spid="2" grpId="0" build="p" autoUpdateAnimBg="0"/>
      <p:bldP spid="3" grpId="0" build="p" autoUpdateAnimBg="0"/>
      <p:bldP spid="52239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Results (5)</a:t>
            </a:r>
            <a:br>
              <a:rPr lang="en-US" altLang="ja-JP" sz="3600" smtClean="0"/>
            </a:br>
            <a:r>
              <a:rPr lang="en-US" altLang="ja-JP" sz="3600" smtClean="0"/>
              <a:t>Learned where? </a:t>
            </a:r>
            <a:endParaRPr lang="ja-JP" altLang="en-US" sz="3600" smtClean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507412" cy="533400"/>
          </a:xfrm>
        </p:spPr>
        <p:txBody>
          <a:bodyPr/>
          <a:lstStyle/>
          <a:p>
            <a:pPr eaLnBrk="1" hangingPunct="1"/>
            <a:r>
              <a:rPr lang="en-US" altLang="ja-JP" sz="2400" smtClean="0"/>
              <a:t>At school, more PC skills (Q32) learned than mobile (Q33)</a:t>
            </a:r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429000"/>
            <a:ext cx="6677025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1450" y="2162175"/>
            <a:ext cx="71358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400"/>
              <a:t>Not much peer learning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0975" y="2724150"/>
            <a:ext cx="87344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400"/>
              <a:t>Ed software little used in Cambodia and Japan for language learning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1219200" y="3657600"/>
            <a:ext cx="2895600" cy="16764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1143000" y="5257800"/>
            <a:ext cx="2971800" cy="685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1190625" y="3733800"/>
            <a:ext cx="6629400" cy="685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1152525" y="5257800"/>
            <a:ext cx="6629400" cy="685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1152525" y="5915025"/>
            <a:ext cx="6629400" cy="304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>
            <a:off x="1219200" y="5895975"/>
            <a:ext cx="2971800" cy="381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5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5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4" grpId="0" build="p" autoUpdateAnimBg="0" advAuto="1000"/>
      <p:bldP spid="315395" grpId="0" build="p" autoUpdateAnimBg="0"/>
      <p:bldP spid="2" grpId="0" build="p" autoUpdateAnimBg="0"/>
      <p:bldP spid="3" grpId="0" build="p" autoUpdateAnimBg="0"/>
      <p:bldP spid="19466" grpId="0" animBg="1"/>
      <p:bldP spid="19467" grpId="0" animBg="1"/>
      <p:bldP spid="19468" grpId="0" animBg="1"/>
      <p:bldP spid="19469" grpId="0" animBg="1"/>
      <p:bldP spid="19470" grpId="0" animBg="1"/>
      <p:bldP spid="1947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Results (6)</a:t>
            </a:r>
            <a:br>
              <a:rPr lang="en-US" altLang="ja-JP" sz="3600" smtClean="0"/>
            </a:br>
            <a:r>
              <a:rPr lang="en-US" altLang="ja-JP" sz="3600" smtClean="0"/>
              <a:t>Preference for PC vs. mobile</a:t>
            </a:r>
            <a:endParaRPr lang="ja-JP" altLang="en-US" sz="3600" smtClean="0"/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7288212" cy="609600"/>
          </a:xfrm>
        </p:spPr>
        <p:txBody>
          <a:bodyPr/>
          <a:lstStyle/>
          <a:p>
            <a:pPr eaLnBrk="1" hangingPunct="1"/>
            <a:r>
              <a:rPr lang="en-US" altLang="ja-JP" sz="2400" smtClean="0"/>
              <a:t>Cambodia: preference for mobile on </a:t>
            </a:r>
            <a:r>
              <a:rPr lang="en-US" altLang="ja-JP" sz="2400" u="sng" smtClean="0"/>
              <a:t>all</a:t>
            </a:r>
            <a:r>
              <a:rPr lang="en-US" altLang="ja-JP" sz="2400" smtClean="0"/>
              <a:t> items</a:t>
            </a:r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429000"/>
            <a:ext cx="6286500" cy="298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97113"/>
            <a:ext cx="1828800" cy="903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4295775" y="3695700"/>
            <a:ext cx="990600" cy="26670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5467350" y="3733800"/>
            <a:ext cx="990600" cy="1447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6553200" y="3733800"/>
            <a:ext cx="1143000" cy="20574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90500" y="2181225"/>
            <a:ext cx="66024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400"/>
              <a:t>Japan: PC preference on 4 of upper 5 items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00025" y="2771775"/>
            <a:ext cx="66024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400"/>
              <a:t>Malaysia: mobile for 6 items, PC for 3 items</a:t>
            </a:r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2133600" y="3733800"/>
            <a:ext cx="1981200" cy="1447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8" grpId="0" autoUpdateAnimBg="0"/>
      <p:bldP spid="316419" grpId="0" build="p" autoUpdateAnimBg="0"/>
      <p:bldP spid="20490" grpId="0" animBg="1"/>
      <p:bldP spid="20491" grpId="0" animBg="1"/>
      <p:bldP spid="20492" grpId="0" animBg="1"/>
      <p:bldP spid="2" grpId="0" build="p" autoUpdateAnimBg="0"/>
      <p:bldP spid="3" grpId="0" build="p" autoUpdateAnimBg="0"/>
      <p:bldP spid="2049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 The Larger Picture (1)</a:t>
            </a:r>
            <a:endParaRPr lang="ja-JP" altLang="en-US" sz="3600" smtClean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4958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altLang="ja-JP" sz="2800" smtClean="0"/>
              <a:t>Tech preferred across the board in Cambodia </a:t>
            </a:r>
            <a:r>
              <a:rPr lang="en-US" altLang="ja-JP" sz="2800" smtClean="0">
                <a:sym typeface="Wingdings" pitchFamily="2" charset="2"/>
              </a:rPr>
              <a:t> </a:t>
            </a:r>
            <a:r>
              <a:rPr lang="en-US" altLang="ja-JP" sz="2800" smtClean="0"/>
              <a:t>fertile ground for implementing ICT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altLang="ja-JP" sz="2800" smtClean="0"/>
              <a:t>Trends in Japan similar to earlier study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altLang="ja-JP" sz="2800" smtClean="0"/>
              <a:t>Strikingly similar pattern re perceived usefulness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altLang="ja-JP" sz="2800" smtClean="0"/>
              <a:t>Limited ICT proficiency mediates (hinders?) effective implementation in educational settings </a:t>
            </a:r>
            <a:r>
              <a:rPr lang="en-US" altLang="ja-JP" sz="2800" smtClean="0">
                <a:sym typeface="Wingdings" pitchFamily="2" charset="2"/>
              </a:rPr>
              <a:t> limit to how much we can ask Ss to do</a:t>
            </a:r>
            <a:endParaRPr lang="en-US" altLang="ja-JP" sz="280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altLang="ja-JP" sz="2800" smtClean="0"/>
              <a:t>Limits on institutional support for ICT (e.g., funding)</a:t>
            </a:r>
          </a:p>
          <a:p>
            <a:pPr marL="609600" indent="-609600" eaLnBrk="1" hangingPunct="1"/>
            <a:endParaRPr lang="en-US" altLang="ja-JP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2" grpId="0" autoUpdateAnimBg="0"/>
      <p:bldP spid="31744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 The Larger Picture (2)</a:t>
            </a:r>
            <a:endParaRPr lang="ja-JP" altLang="en-US" sz="3600" smtClean="0"/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495800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Speaking of a yellow wood</a:t>
            </a:r>
            <a:r>
              <a:rPr lang="en-US" altLang="ja-JP" sz="2800" smtClean="0">
                <a:latin typeface="Arial" charset="0"/>
              </a:rPr>
              <a:t>…</a:t>
            </a:r>
            <a:r>
              <a:rPr lang="en-US" altLang="ja-JP" sz="2800" smtClean="0"/>
              <a:t> </a:t>
            </a:r>
          </a:p>
          <a:p>
            <a:pPr eaLnBrk="1" hangingPunct="1"/>
            <a:r>
              <a:rPr lang="en-US" altLang="ja-JP" sz="2800" smtClean="0">
                <a:latin typeface="Arial" charset="0"/>
              </a:rPr>
              <a:t>“</a:t>
            </a:r>
            <a:r>
              <a:rPr lang="en-US" altLang="ja-JP" sz="2800" smtClean="0"/>
              <a:t>What is the question for which this is the solution?</a:t>
            </a:r>
            <a:r>
              <a:rPr lang="en-US" altLang="ja-JP" sz="2800" smtClean="0">
                <a:latin typeface="Arial" charset="0"/>
              </a:rPr>
              <a:t>”</a:t>
            </a:r>
            <a:r>
              <a:rPr lang="en-US" altLang="ja-JP" sz="2800" smtClean="0"/>
              <a:t> (Sanders, 2007)</a:t>
            </a:r>
          </a:p>
          <a:p>
            <a:pPr eaLnBrk="1" hangingPunct="1"/>
            <a:r>
              <a:rPr lang="en-US" altLang="ja-JP" sz="2800" smtClean="0"/>
              <a:t> </a:t>
            </a:r>
            <a:r>
              <a:rPr lang="en-US" altLang="ja-JP" sz="2800" smtClean="0">
                <a:sym typeface="Wingdings" pitchFamily="2" charset="2"/>
              </a:rPr>
              <a:t> Instead of cool bells and whistles, perhaps we need simpler solutions depending on the context</a:t>
            </a:r>
          </a:p>
          <a:p>
            <a:pPr eaLnBrk="1" hangingPunct="1"/>
            <a:r>
              <a:rPr lang="en-US" altLang="ja-JP" sz="2800" smtClean="0">
                <a:sym typeface="Wingdings" pitchFamily="2" charset="2"/>
              </a:rPr>
              <a:t> THUS</a:t>
            </a:r>
            <a:r>
              <a:rPr lang="en-US" altLang="ja-JP" sz="2800" smtClean="0">
                <a:latin typeface="Arial" charset="0"/>
                <a:sym typeface="Wingdings" pitchFamily="2" charset="2"/>
              </a:rPr>
              <a:t>…</a:t>
            </a:r>
            <a:r>
              <a:rPr lang="en-US" altLang="ja-JP" sz="2800" smtClean="0">
                <a:sym typeface="Wingdings" pitchFamily="2" charset="2"/>
              </a:rPr>
              <a:t> mobile, wireless ed initiatives</a:t>
            </a:r>
            <a:endParaRPr lang="en-US" altLang="ja-JP" sz="2800" smtClean="0"/>
          </a:p>
        </p:txBody>
      </p:sp>
      <p:pic>
        <p:nvPicPr>
          <p:cNvPr id="22532" name="Picture 5" descr="F:\webpages\Astro files\english_language\yellowwood.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686300"/>
            <a:ext cx="2743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 autoUpdateAnimBg="0"/>
      <p:bldP spid="31846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79400"/>
            <a:ext cx="75819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 The Larger Picture (2)</a:t>
            </a:r>
            <a:endParaRPr lang="ja-JP" altLang="en-US" sz="3600" smtClean="0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495800"/>
          </a:xfrm>
        </p:spPr>
        <p:txBody>
          <a:bodyPr/>
          <a:lstStyle/>
          <a:p>
            <a:pPr eaLnBrk="1" hangingPunct="1"/>
            <a:r>
              <a:rPr lang="en-US" altLang="ja-JP" smtClean="0"/>
              <a:t>Obviously silly conclusion with absolutely no </a:t>
            </a:r>
            <a:r>
              <a:rPr lang="en-US" altLang="ja-JP" smtClean="0">
                <a:latin typeface="Arial" charset="0"/>
              </a:rPr>
              <a:t>“</a:t>
            </a:r>
            <a:r>
              <a:rPr lang="en-US" altLang="ja-JP" u="sng" smtClean="0"/>
              <a:t>bear</a:t>
            </a:r>
            <a:r>
              <a:rPr lang="en-US" altLang="ja-JP" smtClean="0">
                <a:latin typeface="Arial" charset="0"/>
              </a:rPr>
              <a:t>”</a:t>
            </a:r>
            <a:r>
              <a:rPr lang="en-US" altLang="ja-JP" smtClean="0"/>
              <a:t>ing on reality</a:t>
            </a:r>
            <a:r>
              <a:rPr lang="en-US" altLang="ja-JP" smtClean="0">
                <a:latin typeface="Arial" charset="0"/>
              </a:rPr>
              <a:t>…</a:t>
            </a:r>
            <a:r>
              <a:rPr lang="en-US" altLang="ja-JP" smtClean="0"/>
              <a:t> </a:t>
            </a:r>
          </a:p>
          <a:p>
            <a:pPr eaLnBrk="1" hangingPunct="1"/>
            <a:endParaRPr lang="en-US" altLang="ja-JP" smtClean="0"/>
          </a:p>
        </p:txBody>
      </p:sp>
      <p:pic>
        <p:nvPicPr>
          <p:cNvPr id="23556" name="Picture 4" descr="F:\My photos\puppet photos\roosevelt_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0" y="2895600"/>
            <a:ext cx="2540000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5334000" y="1676400"/>
            <a:ext cx="3429000" cy="1219200"/>
          </a:xfrm>
          <a:prstGeom prst="wedgeRoundRectCallout">
            <a:avLst>
              <a:gd name="adj1" fmla="val -44444"/>
              <a:gd name="adj2" fmla="val 88801"/>
              <a:gd name="adj3" fmla="val 16667"/>
            </a:avLst>
          </a:prstGeom>
          <a:solidFill>
            <a:srgbClr val="FF99CC"/>
          </a:soli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2400"/>
              <a:t>George, where the salmon? Here, salmon, salmon, salmon</a:t>
            </a:r>
            <a:r>
              <a:rPr lang="en-US" altLang="ja-JP" sz="2400">
                <a:latin typeface="Arial" charset="0"/>
              </a:rPr>
              <a:t>…</a:t>
            </a:r>
            <a:endParaRPr lang="en-US" altLang="ja-JP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0" grpId="0" build="p" autoUpdateAnimBg="0" advAuto="1000"/>
      <p:bldP spid="319491" grpId="0" build="p" autoUpdateAnimBg="0"/>
      <p:bldP spid="23557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715250" cy="1008062"/>
          </a:xfrm>
        </p:spPr>
        <p:txBody>
          <a:bodyPr/>
          <a:lstStyle/>
          <a:p>
            <a:pPr eaLnBrk="1" hangingPunct="1"/>
            <a:r>
              <a:rPr lang="en-US" altLang="ja-JP" smtClean="0"/>
              <a:t>We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d be happy to entertain any questions at this time!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smtClean="0"/>
              <a:t>(sorry if we</a:t>
            </a:r>
            <a:r>
              <a:rPr lang="en-US" altLang="ja-JP" i="1" smtClean="0">
                <a:latin typeface="Arial" charset="0"/>
              </a:rPr>
              <a:t>’</a:t>
            </a:r>
            <a:r>
              <a:rPr lang="en-US" altLang="ja-JP" i="1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611188" y="2565400"/>
            <a:ext cx="7993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en-US"/>
          </a:p>
        </p:txBody>
      </p:sp>
      <p:pic>
        <p:nvPicPr>
          <p:cNvPr id="24581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3014663"/>
            <a:ext cx="3784600" cy="308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  <p:bldP spid="2457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2"/>
            <a:ext cx="7715250" cy="2343944"/>
          </a:xfrm>
        </p:spPr>
        <p:txBody>
          <a:bodyPr/>
          <a:lstStyle/>
          <a:p>
            <a:pPr eaLnBrk="1" hangingPunct="1"/>
            <a:r>
              <a:rPr lang="en-US" altLang="ja-JP" sz="5400" dirty="0" smtClean="0"/>
              <a:t>Thank you </a:t>
            </a:r>
            <a:br>
              <a:rPr lang="en-US" altLang="ja-JP" sz="5400" dirty="0" smtClean="0"/>
            </a:br>
            <a:r>
              <a:rPr lang="en-US" altLang="ja-JP" sz="5400" dirty="0" smtClean="0"/>
              <a:t>for your kind attention. </a:t>
            </a:r>
            <a:endParaRPr lang="en-US" altLang="ja-JP" sz="5400" dirty="0" smtClean="0"/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611188" y="2565400"/>
            <a:ext cx="7993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3817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Background</a:t>
            </a:r>
            <a:br>
              <a:rPr lang="en-US" altLang="ja-JP" smtClean="0"/>
            </a:br>
            <a:r>
              <a:rPr lang="en-US" altLang="ja-JP" sz="2400" smtClean="0"/>
              <a:t>(current study)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400" smtClean="0"/>
              <a:t>Extend to other contexts </a:t>
            </a:r>
            <a:r>
              <a:rPr lang="en-US" altLang="ja-JP" sz="2400" smtClean="0">
                <a:sym typeface="Wingdings" pitchFamily="2" charset="2"/>
              </a:rPr>
              <a:t> how do contexts in Japan, Cambodia, and Malaysia compare? </a:t>
            </a:r>
            <a:endParaRPr lang="en-US" altLang="ja-JP" sz="2400" smtClean="0"/>
          </a:p>
          <a:p>
            <a:pPr eaLnBrk="1" hangingPunct="1"/>
            <a:r>
              <a:rPr lang="en-US" altLang="ja-JP" sz="2400" smtClean="0"/>
              <a:t>Check the instrument again (especially WUT)</a:t>
            </a:r>
          </a:p>
          <a:p>
            <a:pPr eaLnBrk="1" hangingPunct="1"/>
            <a:r>
              <a:rPr lang="en-US" altLang="ja-JP" sz="2400" smtClean="0"/>
              <a:t>Check whether observed trends persist (e.g., </a:t>
            </a:r>
            <a:r>
              <a:rPr lang="en-US" altLang="ja-JP" sz="2400" smtClean="0">
                <a:latin typeface="Arial" charset="0"/>
              </a:rPr>
              <a:t>“</a:t>
            </a:r>
            <a:r>
              <a:rPr lang="en-US" altLang="ja-JP" sz="2400" smtClean="0"/>
              <a:t>digital natives</a:t>
            </a:r>
            <a:r>
              <a:rPr lang="en-US" altLang="ja-JP" sz="2400" smtClean="0">
                <a:latin typeface="Arial" charset="0"/>
              </a:rPr>
              <a:t>”</a:t>
            </a:r>
            <a:r>
              <a:rPr lang="en-US" altLang="ja-JP" sz="2400" smtClean="0"/>
              <a:t> with accents?) </a:t>
            </a:r>
          </a:p>
          <a:p>
            <a:pPr eaLnBrk="1" hangingPunct="1"/>
            <a:r>
              <a:rPr lang="en-US" altLang="ja-JP" sz="2400" smtClean="0"/>
              <a:t>Elicit data for educational policy development given reality of funding decisions, limitations </a:t>
            </a:r>
            <a:r>
              <a:rPr lang="en-US" altLang="ja-JP" sz="2400" smtClean="0">
                <a:sym typeface="Wingdings" pitchFamily="2" charset="2"/>
              </a:rPr>
              <a:t> how tech can (or should) be introduced / integrated into foreign language classrooms</a:t>
            </a:r>
          </a:p>
          <a:p>
            <a:pPr eaLnBrk="1" hangingPunct="1"/>
            <a:r>
              <a:rPr lang="en-US" altLang="ja-JP" sz="2400" smtClean="0">
                <a:sym typeface="Wingdings" pitchFamily="2" charset="2"/>
              </a:rPr>
              <a:t>Establish baseline of ICT competency, perceptions, usage in three contexts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2" grpId="0" autoUpdateAnimBg="0"/>
      <p:bldP spid="3225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74725" y="279400"/>
            <a:ext cx="71882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Three contexts</a:t>
            </a:r>
          </a:p>
        </p:txBody>
      </p:sp>
      <p:pic>
        <p:nvPicPr>
          <p:cNvPr id="6148" name="Picture 4" descr="CIMG018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1649413"/>
            <a:ext cx="2820988" cy="376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77900" y="5562600"/>
            <a:ext cx="718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2800">
                <a:solidFill>
                  <a:schemeClr val="tx2"/>
                </a:solidFill>
              </a:rPr>
              <a:t>(Above: a preview of coming attractions…)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utoUpdateAnimBg="0"/>
      <p:bldP spid="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65200" y="279400"/>
            <a:ext cx="71882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Cambodia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800" smtClean="0"/>
              <a:t>National Institute of Education (NIE)</a:t>
            </a:r>
          </a:p>
          <a:p>
            <a:pPr eaLnBrk="1" hangingPunct="1"/>
            <a:r>
              <a:rPr lang="en-US" altLang="ja-JP" sz="2800" smtClean="0"/>
              <a:t>1500 students, fewer than 40 computers </a:t>
            </a:r>
          </a:p>
          <a:p>
            <a:pPr eaLnBrk="1" hangingPunct="1"/>
            <a:r>
              <a:rPr lang="en-US" altLang="ja-JP" sz="2800" smtClean="0"/>
              <a:t>Outside uni access: internet shop-bases (slow speed, costly, mostly in cities and larger towns)</a:t>
            </a:r>
          </a:p>
          <a:p>
            <a:pPr eaLnBrk="1" hangingPunct="1"/>
            <a:r>
              <a:rPr lang="en-US" altLang="ja-JP" sz="2800" smtClean="0"/>
              <a:t>Internet provider monthly fee higher than Japan: 7000yen for evening-only dial-up</a:t>
            </a:r>
          </a:p>
          <a:p>
            <a:pPr eaLnBrk="1" hangingPunct="1"/>
            <a:r>
              <a:rPr lang="en-US" altLang="ja-JP" sz="2800" smtClean="0"/>
              <a:t>Cell phones: 95%, higher among uni Ss (basic operation tool for talking, texting)</a:t>
            </a:r>
          </a:p>
        </p:txBody>
      </p:sp>
      <p:pic>
        <p:nvPicPr>
          <p:cNvPr id="7172" name="Picture 4" descr="H:\research\George-Jim_research\3-nations_study_2009.02\Cambodia_fla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11150"/>
            <a:ext cx="2112963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4" grpId="0" autoUpdateAnimBg="0"/>
      <p:bldP spid="3205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Malaysia</a:t>
            </a:r>
            <a:endParaRPr lang="ja-JP" alt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smtClean="0"/>
              <a:t>I</a:t>
            </a:r>
          </a:p>
          <a:p>
            <a:r>
              <a:rPr lang="en-US" altLang="ja-JP" sz="2800" smtClean="0"/>
              <a:t>I</a:t>
            </a:r>
          </a:p>
          <a:p>
            <a:pPr>
              <a:buFont typeface="Wingdings" pitchFamily="2" charset="2"/>
              <a:buNone/>
            </a:pPr>
            <a:endParaRPr lang="ja-JP" altLang="en-US" sz="2800" smtClean="0"/>
          </a:p>
        </p:txBody>
      </p:sp>
      <p:pic>
        <p:nvPicPr>
          <p:cNvPr id="8196" name="Picture 4" descr="H:\research\George-Jim_research\3-nations_study_2009.02\malaysia-fla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81000"/>
            <a:ext cx="2286000" cy="152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65200" y="279400"/>
            <a:ext cx="71882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Japan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800" smtClean="0"/>
              <a:t>Tsukuba University</a:t>
            </a:r>
          </a:p>
          <a:p>
            <a:pPr eaLnBrk="1" hangingPunct="1"/>
            <a:r>
              <a:rPr lang="en-US" altLang="ja-JP" sz="2800" smtClean="0"/>
              <a:t>PCs widely available, uni PC labs</a:t>
            </a:r>
          </a:p>
          <a:p>
            <a:pPr eaLnBrk="1" hangingPunct="1"/>
            <a:r>
              <a:rPr lang="en-US" altLang="ja-JP" sz="2800" smtClean="0"/>
              <a:t>Some classroom tech available, some recent, some  “not quite the latest”  </a:t>
            </a:r>
          </a:p>
          <a:p>
            <a:pPr eaLnBrk="1" hangingPunct="1"/>
            <a:r>
              <a:rPr lang="en-US" altLang="ja-JP" sz="2800" smtClean="0"/>
              <a:t>Not all classrooms</a:t>
            </a:r>
          </a:p>
          <a:p>
            <a:pPr eaLnBrk="1" hangingPunct="1"/>
            <a:r>
              <a:rPr lang="en-US" altLang="ja-JP" sz="2800" smtClean="0"/>
              <a:t>Cell phones: 100% of uni students</a:t>
            </a:r>
          </a:p>
          <a:p>
            <a:pPr eaLnBrk="1" hangingPunct="1"/>
            <a:endParaRPr lang="en-US" altLang="ja-JP" sz="2800" smtClean="0"/>
          </a:p>
        </p:txBody>
      </p:sp>
      <p:pic>
        <p:nvPicPr>
          <p:cNvPr id="9220" name="Picture 4" descr="CIMG018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429000"/>
            <a:ext cx="2473325" cy="32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H:\research\George-Jim_research\3-nations_study_2009.02\japanese fla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01613"/>
            <a:ext cx="2133600" cy="142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8" grpId="0" autoUpdateAnimBg="0"/>
      <p:bldP spid="32153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Thus, we decided to ask about</a:t>
            </a:r>
            <a:r>
              <a:rPr lang="en-US" altLang="ja-JP" smtClean="0">
                <a:latin typeface="Arial" charset="0"/>
              </a:rPr>
              <a:t>…</a:t>
            </a:r>
            <a:endParaRPr lang="en-US" altLang="ja-JP" sz="2400" smtClean="0"/>
          </a:p>
        </p:txBody>
      </p:sp>
      <p:sp>
        <p:nvSpPr>
          <p:cNvPr id="106615" name="Rectangle 119"/>
          <p:cNvSpPr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800" dirty="0"/>
              <a:t>Competence with technology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800" dirty="0"/>
              <a:t>Anxiety about technology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800" dirty="0"/>
              <a:t>Actual use of technology (preference for paper vs. tech)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800" dirty="0"/>
              <a:t>How WUT depends on the three points above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800" dirty="0"/>
              <a:t>Where tech skills learned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|"/>
            </a:pPr>
            <a:r>
              <a:rPr lang="en-US" altLang="ja-JP" sz="2800" dirty="0"/>
              <a:t>Prospect of mobile tech supplanting or supplementing </a:t>
            </a:r>
            <a:r>
              <a:rPr lang="en-US" altLang="ja-JP" sz="2800" dirty="0">
                <a:latin typeface="Arial" charset="0"/>
              </a:rPr>
              <a:t>“</a:t>
            </a:r>
            <a:r>
              <a:rPr lang="en-US" altLang="ja-JP" sz="2800" dirty="0"/>
              <a:t>land-line</a:t>
            </a:r>
            <a:r>
              <a:rPr lang="en-US" altLang="ja-JP" sz="2800" dirty="0">
                <a:latin typeface="Arial" charset="0"/>
              </a:rPr>
              <a:t>”</a:t>
            </a:r>
            <a:r>
              <a:rPr lang="en-US" altLang="ja-JP" sz="2800" dirty="0"/>
              <a:t> tech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None/>
            </a:pPr>
            <a:endParaRPr lang="en-US" altLang="ja-JP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6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6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6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6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66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66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utoUpdateAnimBg="0"/>
      <p:bldP spid="10661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Today’s Talk</a:t>
            </a:r>
            <a:endParaRPr lang="en-US" altLang="ja-JP" dirty="0" smtClean="0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/>
              <a:t>Background</a:t>
            </a:r>
            <a:endParaRPr lang="en-US" altLang="ja-JP" sz="2800" dirty="0" smtClean="0"/>
          </a:p>
          <a:p>
            <a:pPr eaLnBrk="1" hangingPunct="1"/>
            <a:r>
              <a:rPr lang="en-US" altLang="ja-JP" sz="2800" dirty="0" smtClean="0"/>
              <a:t>The Three Venues</a:t>
            </a:r>
            <a:endParaRPr lang="en-US" altLang="ja-JP" sz="2800" dirty="0" smtClean="0"/>
          </a:p>
          <a:p>
            <a:pPr eaLnBrk="1" hangingPunct="1"/>
            <a:r>
              <a:rPr lang="en-US" altLang="ja-JP" sz="2800" dirty="0" smtClean="0"/>
              <a:t>Methodology</a:t>
            </a:r>
          </a:p>
          <a:p>
            <a:pPr eaLnBrk="1" hangingPunct="1"/>
            <a:r>
              <a:rPr lang="en-US" altLang="ja-JP" sz="2800" dirty="0" smtClean="0"/>
              <a:t>Results</a:t>
            </a:r>
          </a:p>
          <a:p>
            <a:pPr eaLnBrk="1" hangingPunct="1"/>
            <a:r>
              <a:rPr lang="en-US" altLang="ja-JP" sz="2800" dirty="0" smtClean="0"/>
              <a:t>Q &amp; A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263171" grpId="0" build="p" autoUpdateAnimBg="0"/>
    </p:bldLst>
  </p:timing>
</p:sld>
</file>

<file path=ppt/theme/theme1.xml><?xml version="1.0" encoding="utf-8"?>
<a:theme xmlns:a="http://schemas.openxmlformats.org/drawingml/2006/main" name="kyoto">
  <a:themeElements>
    <a:clrScheme name="kyoto 2">
      <a:dk1>
        <a:srgbClr val="57472B"/>
      </a:dk1>
      <a:lt1>
        <a:srgbClr val="CCECFF"/>
      </a:lt1>
      <a:dk2>
        <a:srgbClr val="003366"/>
      </a:dk2>
      <a:lt2>
        <a:srgbClr val="AB967D"/>
      </a:lt2>
      <a:accent1>
        <a:srgbClr val="FFCCCC"/>
      </a:accent1>
      <a:accent2>
        <a:srgbClr val="D8B38E"/>
      </a:accent2>
      <a:accent3>
        <a:srgbClr val="E2F4FF"/>
      </a:accent3>
      <a:accent4>
        <a:srgbClr val="493B23"/>
      </a:accent4>
      <a:accent5>
        <a:srgbClr val="FFE2E2"/>
      </a:accent5>
      <a:accent6>
        <a:srgbClr val="C4A280"/>
      </a:accent6>
      <a:hlink>
        <a:srgbClr val="CCCCFF"/>
      </a:hlink>
      <a:folHlink>
        <a:srgbClr val="FFCC99"/>
      </a:folHlink>
    </a:clrScheme>
    <a:fontScheme name="kyoto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kyoto 1">
        <a:dk1>
          <a:srgbClr val="000000"/>
        </a:dk1>
        <a:lt1>
          <a:srgbClr val="FFFFFF"/>
        </a:lt1>
        <a:dk2>
          <a:srgbClr val="000099"/>
        </a:dk2>
        <a:lt2>
          <a:srgbClr val="FFFFCC"/>
        </a:lt2>
        <a:accent1>
          <a:srgbClr val="D5AC63"/>
        </a:accent1>
        <a:accent2>
          <a:srgbClr val="500050"/>
        </a:accent2>
        <a:accent3>
          <a:srgbClr val="AAAACA"/>
        </a:accent3>
        <a:accent4>
          <a:srgbClr val="DADADA"/>
        </a:accent4>
        <a:accent5>
          <a:srgbClr val="E7D2B7"/>
        </a:accent5>
        <a:accent6>
          <a:srgbClr val="480048"/>
        </a:accent6>
        <a:hlink>
          <a:srgbClr val="8FA850"/>
        </a:hlink>
        <a:folHlink>
          <a:srgbClr val="CC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yoto 2">
        <a:dk1>
          <a:srgbClr val="57472B"/>
        </a:dk1>
        <a:lt1>
          <a:srgbClr val="CCECFF"/>
        </a:lt1>
        <a:dk2>
          <a:srgbClr val="003366"/>
        </a:dk2>
        <a:lt2>
          <a:srgbClr val="AB967D"/>
        </a:lt2>
        <a:accent1>
          <a:srgbClr val="FFCCCC"/>
        </a:accent1>
        <a:accent2>
          <a:srgbClr val="D8B38E"/>
        </a:accent2>
        <a:accent3>
          <a:srgbClr val="E2F4FF"/>
        </a:accent3>
        <a:accent4>
          <a:srgbClr val="493B23"/>
        </a:accent4>
        <a:accent5>
          <a:srgbClr val="FFE2E2"/>
        </a:accent5>
        <a:accent6>
          <a:srgbClr val="C4A280"/>
        </a:accent6>
        <a:hlink>
          <a:srgbClr val="CCCCFF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yot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yoto 4">
        <a:dk1>
          <a:srgbClr val="000000"/>
        </a:dk1>
        <a:lt1>
          <a:srgbClr val="003399"/>
        </a:lt1>
        <a:dk2>
          <a:srgbClr val="FFFFFF"/>
        </a:dk2>
        <a:lt2>
          <a:srgbClr val="5E553C"/>
        </a:lt2>
        <a:accent1>
          <a:srgbClr val="FFCCCC"/>
        </a:accent1>
        <a:accent2>
          <a:srgbClr val="D0A34A"/>
        </a:accent2>
        <a:accent3>
          <a:srgbClr val="AAADCA"/>
        </a:accent3>
        <a:accent4>
          <a:srgbClr val="000000"/>
        </a:accent4>
        <a:accent5>
          <a:srgbClr val="FFE2E2"/>
        </a:accent5>
        <a:accent6>
          <a:srgbClr val="BC9342"/>
        </a:accent6>
        <a:hlink>
          <a:srgbClr val="CCCC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KYOTO</Template>
  <TotalTime>1753</TotalTime>
  <Words>980</Words>
  <Application>Microsoft Office PowerPoint</Application>
  <PresentationFormat>画面に合わせる (4:3)</PresentationFormat>
  <Paragraphs>133</Paragraphs>
  <Slides>28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6" baseType="lpstr">
      <vt:lpstr>Times New Roman</vt:lpstr>
      <vt:lpstr>ＭＳ Ｐゴシック</vt:lpstr>
      <vt:lpstr>Arial</vt:lpstr>
      <vt:lpstr>Wingdings</vt:lpstr>
      <vt:lpstr>ＭＳ Ｐ明朝</vt:lpstr>
      <vt:lpstr>Tahoma</vt:lpstr>
      <vt:lpstr>HGP創英角ﾎﾟｯﾌﾟ体</vt:lpstr>
      <vt:lpstr>kyoto</vt:lpstr>
      <vt:lpstr>A Tale of Three (Wireless) Contexts</vt:lpstr>
      <vt:lpstr>Background (MacLean &amp; Elwood, 2009)</vt:lpstr>
      <vt:lpstr>Background (current study)</vt:lpstr>
      <vt:lpstr>Three contexts</vt:lpstr>
      <vt:lpstr>Cambodia</vt:lpstr>
      <vt:lpstr>Malaysia</vt:lpstr>
      <vt:lpstr>Japan</vt:lpstr>
      <vt:lpstr>Thus, we decided to ask about…</vt:lpstr>
      <vt:lpstr>Today’s Talk</vt:lpstr>
      <vt:lpstr>Research Questions</vt:lpstr>
      <vt:lpstr>Method Participants</vt:lpstr>
      <vt:lpstr>Method Instrument</vt:lpstr>
      <vt:lpstr>Method Procedure</vt:lpstr>
      <vt:lpstr>Data Analyses</vt:lpstr>
      <vt:lpstr>Results 1 Perceived Technological Competence</vt:lpstr>
      <vt:lpstr>Results 1 Perceived Technological Competence</vt:lpstr>
      <vt:lpstr>Results 1 Perceived Technological Competence</vt:lpstr>
      <vt:lpstr>Results (2) Anxiety</vt:lpstr>
      <vt:lpstr>Results (3a) Perceived Usefulness</vt:lpstr>
      <vt:lpstr>Results (3b) Perceived Usefulness</vt:lpstr>
      <vt:lpstr>Results (4) Willingness to Use Technology (WUT)</vt:lpstr>
      <vt:lpstr>Results (5) Learned where? </vt:lpstr>
      <vt:lpstr>Results (6) Preference for PC vs. mobile</vt:lpstr>
      <vt:lpstr> The Larger Picture (1)</vt:lpstr>
      <vt:lpstr> The Larger Picture (2)</vt:lpstr>
      <vt:lpstr> The Larger Picture (2)</vt:lpstr>
      <vt:lpstr>We’d be happy to entertain any questions at this time! </vt:lpstr>
      <vt:lpstr>Thank you  for your kind attention. </vt:lpstr>
    </vt:vector>
  </TitlesOfParts>
  <Company>筑波大学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nichinichi2011-3</cp:lastModifiedBy>
  <cp:revision>37</cp:revision>
  <cp:lastPrinted>1601-01-01T00:00:00Z</cp:lastPrinted>
  <dcterms:created xsi:type="dcterms:W3CDTF">2006-01-31T01:24:28Z</dcterms:created>
  <dcterms:modified xsi:type="dcterms:W3CDTF">2014-09-16T00:04:01Z</dcterms:modified>
</cp:coreProperties>
</file>