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3"/>
  </p:notesMasterIdLst>
  <p:sldIdLst>
    <p:sldId id="256" r:id="rId2"/>
    <p:sldId id="28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265" r:id="rId12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88" d="100"/>
          <a:sy n="88" d="100"/>
        </p:scale>
        <p:origin x="-9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(International </a:t>
            </a:r>
            <a:r>
              <a:rPr lang="en-US" altLang="ja-JP" dirty="0" smtClean="0"/>
              <a:t>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940152" y="4797152"/>
            <a:ext cx="1008112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5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483768" y="2223512"/>
            <a:ext cx="1080120" cy="84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348880"/>
            <a:ext cx="864096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5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65512" y="3519656"/>
            <a:ext cx="946448" cy="7734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4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ε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940152" y="3501008"/>
            <a:ext cx="1008112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</a:t>
            </a:r>
            <a:r>
              <a:rPr lang="en-US" altLang="ja-JP" dirty="0" smtClean="0">
                <a:solidFill>
                  <a:schemeClr val="tx1"/>
                </a:solidFill>
              </a:rPr>
              <a:t>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</a:t>
            </a:r>
            <a:r>
              <a:rPr lang="en-US" altLang="ja-JP" i="1" dirty="0" smtClean="0"/>
              <a:t>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</a:t>
            </a:r>
            <a:r>
              <a:rPr lang="en-US" altLang="ja-JP" i="1" dirty="0" smtClean="0"/>
              <a:t>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 review…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sym typeface="Wingdings" pitchFamily="2" charset="2"/>
              </a:rPr>
              <a:t>one symbol </a:t>
            </a:r>
            <a:r>
              <a:rPr lang="en-US" altLang="ja-JP" sz="3600" dirty="0" smtClean="0">
                <a:sym typeface="Wingdings" pitchFamily="2" charset="2"/>
              </a:rPr>
              <a:t>= </a:t>
            </a:r>
            <a:r>
              <a:rPr lang="en-US" altLang="ja-JP" sz="3600" i="1" dirty="0" smtClean="0"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Japanese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vowels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</a:t>
            </a:r>
            <a:r>
              <a:rPr lang="ja-JP" altLang="en-US" sz="4000" dirty="0" smtClean="0">
                <a:sym typeface="Wingdings" pitchFamily="2" charset="2"/>
              </a:rPr>
              <a:t>ア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　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8505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n-lt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n-lt"/>
                <a:ea typeface="+mn-ea"/>
                <a:sym typeface="Wingdings" pitchFamily="2" charset="2"/>
              </a:rPr>
              <a:t>イ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i /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78619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Calibri" pitchFamily="34" charset="0"/>
                <a:ea typeface="+mn-ea"/>
                <a:sym typeface="Wingdings" pitchFamily="2" charset="2"/>
              </a:rPr>
              <a:t>ウ 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= / u /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726" y="4786322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エ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</a:t>
            </a:r>
            <a:r>
              <a:rPr kumimoji="1" lang="el-GR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ε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/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5864570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オ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o /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2058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First, imagine a person’s head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inside the mouth…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a box…here…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483768" y="4221088"/>
            <a:ext cx="2376264" cy="1512168"/>
          </a:xfrm>
          <a:prstGeom prst="round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267744" y="4725144"/>
            <a:ext cx="1224136" cy="504056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4365104"/>
            <a:ext cx="208823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589240"/>
            <a:ext cx="158417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03948" y="4974172"/>
            <a:ext cx="122413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1932</TotalTime>
  <Words>134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IPA  (International Phonetic Alphabet)</vt:lpstr>
      <vt:lpstr>First, a review…</vt:lpstr>
      <vt:lpstr>Today, the Japanese vowels</vt:lpstr>
      <vt:lpstr>The vowel map…</vt:lpstr>
      <vt:lpstr>The vowel map…</vt:lpstr>
      <vt:lpstr>The vowel map…</vt:lpstr>
      <vt:lpstr>The vowel map…</vt:lpstr>
      <vt:lpstr>The vowel map…</vt:lpstr>
      <vt:lpstr>The vowel map…</vt:lpstr>
      <vt:lpstr>The vowel map…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 James</cp:lastModifiedBy>
  <cp:revision>103</cp:revision>
  <cp:lastPrinted>1601-01-01T00:00:00Z</cp:lastPrinted>
  <dcterms:created xsi:type="dcterms:W3CDTF">2006-01-31T01:24:28Z</dcterms:created>
  <dcterms:modified xsi:type="dcterms:W3CDTF">2014-04-08T10:26:13Z</dcterms:modified>
</cp:coreProperties>
</file>