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25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9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78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5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48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85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86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9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93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82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4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5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9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86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66BADD-ED17-4CE5-8FE8-2E4570B90B64}" type="datetimeFigureOut">
              <a:rPr kumimoji="1" lang="ja-JP" altLang="en-US" smtClean="0"/>
              <a:t>2019/7/20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81DD74-530D-4CFA-8EB7-99E040CA6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4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kumimoji="1" lang="en-US" altLang="ja-JP" dirty="0"/>
              <a:t>Water Pollution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3825" y="3886200"/>
            <a:ext cx="11089179" cy="13715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ja-JP" sz="3200" dirty="0" err="1"/>
              <a:t>Ayaka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Ogawa </a:t>
            </a:r>
            <a:r>
              <a:rPr lang="en-US" altLang="ja-JP" sz="3200" dirty="0"/>
              <a:t>	Yuko </a:t>
            </a:r>
            <a:r>
              <a:rPr lang="en-US" altLang="ja-JP" sz="3200" dirty="0" smtClean="0"/>
              <a:t>Yamamoto</a:t>
            </a:r>
            <a:r>
              <a:rPr lang="en-US" altLang="ja-JP" sz="3200" dirty="0"/>
              <a:t>	</a:t>
            </a:r>
            <a:r>
              <a:rPr lang="en-US" altLang="ja-JP" sz="3200" dirty="0" err="1" smtClean="0"/>
              <a:t>ami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Sugimoto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Toyo </a:t>
            </a:r>
            <a:r>
              <a:rPr lang="en-US" altLang="ja-JP" sz="2400" dirty="0"/>
              <a:t>University</a:t>
            </a:r>
          </a:p>
          <a:p>
            <a:pPr>
              <a:lnSpc>
                <a:spcPct val="110000"/>
              </a:lnSpc>
            </a:pPr>
            <a:r>
              <a:rPr lang="en-US" altLang="ja-JP" sz="2400" dirty="0"/>
              <a:t>English Core II-C</a:t>
            </a:r>
          </a:p>
          <a:p>
            <a:pPr>
              <a:lnSpc>
                <a:spcPct val="110000"/>
              </a:lnSpc>
            </a:pPr>
            <a:r>
              <a:rPr lang="en-US" altLang="ja-JP" sz="2400" dirty="0"/>
              <a:t>January 7, 2019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03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ADDB1AA-04F5-4DBD-A810-D8E36E507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834301"/>
          </a:xfrm>
        </p:spPr>
        <p:txBody>
          <a:bodyPr/>
          <a:lstStyle/>
          <a:p>
            <a:r>
              <a:rPr kumimoji="1" lang="ja-JP" altLang="en-US" dirty="0"/>
              <a:t>・</a:t>
            </a:r>
            <a:r>
              <a:rPr kumimoji="1" lang="en-US" altLang="ja-JP" sz="5400" dirty="0"/>
              <a:t>measures</a:t>
            </a:r>
            <a:endParaRPr kumimoji="1" lang="ja-JP" altLang="en-US" sz="5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63727E5C-2C9F-4567-8BD3-5F5491459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2816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CA0BA39-438E-40EA-B01A-384E04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Sewerage</a:t>
            </a:r>
            <a:r>
              <a:rPr lang="ja-JP" altLang="en-US" dirty="0"/>
              <a:t> </a:t>
            </a:r>
            <a:r>
              <a:rPr kumimoji="1" lang="en-US" altLang="ja-JP" dirty="0"/>
              <a:t>treatment more thorough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9213947-0400-4C6E-A224-0CF271B759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sz="2800" dirty="0"/>
              <a:t>Using by filtration and microorganism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0626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569856C-C171-45F8-A664-BD3455FA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Sewerage penetration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A8B993F-719E-41A4-BE05-1CD558E5BA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/>
              <a:t>Japan is over </a:t>
            </a:r>
            <a:r>
              <a:rPr kumimoji="1" lang="en-US" altLang="ja-JP" sz="2800" dirty="0" smtClean="0"/>
              <a:t>70%</a:t>
            </a:r>
            <a:endParaRPr kumimoji="1" lang="en-US" altLang="ja-JP" sz="2800" dirty="0"/>
          </a:p>
          <a:p>
            <a:r>
              <a:rPr lang="en-US" altLang="ja-JP" sz="2800" dirty="0"/>
              <a:t>Africa, southeast </a:t>
            </a:r>
            <a:r>
              <a:rPr lang="en-US" altLang="ja-JP" sz="2800" dirty="0" smtClean="0"/>
              <a:t>Asia, </a:t>
            </a:r>
            <a:r>
              <a:rPr lang="en-US" altLang="ja-JP" sz="2800" dirty="0"/>
              <a:t>and south </a:t>
            </a:r>
            <a:r>
              <a:rPr lang="en-US" altLang="ja-JP" sz="2800" dirty="0" smtClean="0"/>
              <a:t>Asia are </a:t>
            </a:r>
            <a:r>
              <a:rPr lang="en-US" altLang="ja-JP" sz="2800" dirty="0"/>
              <a:t>50% or less</a:t>
            </a:r>
          </a:p>
          <a:p>
            <a:r>
              <a:rPr kumimoji="1" lang="en-US" altLang="ja-JP" sz="2800" dirty="0"/>
              <a:t>There are many cases where only the role of fulfillment or processing facilities is not performing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46852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AE02B5C-0B22-44E3-8CBA-ACE32381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3769"/>
            <a:ext cx="10364451" cy="1596177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415360C7-21AF-41D0-99AF-5307DF3733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43131"/>
            <a:ext cx="1504950" cy="1128713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F9C2EFB6-9F26-4C3E-A9C1-2C9EF77CD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133769"/>
            <a:ext cx="1719945" cy="11287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4E7F7CFB-453B-4C27-B162-D1514BBED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6" y="1143130"/>
            <a:ext cx="1504951" cy="1128713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xmlns="" id="{1901C3BA-3B38-4D8D-B365-3822AE6F64A0}"/>
              </a:ext>
            </a:extLst>
          </p:cNvPr>
          <p:cNvGrpSpPr/>
          <p:nvPr/>
        </p:nvGrpSpPr>
        <p:grpSpPr>
          <a:xfrm>
            <a:off x="1491174" y="2736573"/>
            <a:ext cx="8027222" cy="1550182"/>
            <a:chOff x="1491174" y="2736573"/>
            <a:chExt cx="8027222" cy="1550182"/>
          </a:xfrm>
        </p:grpSpPr>
        <p:sp>
          <p:nvSpPr>
            <p:cNvPr id="10" name="矢印: 下 9">
              <a:extLst>
                <a:ext uri="{FF2B5EF4-FFF2-40B4-BE49-F238E27FC236}">
                  <a16:creationId xmlns:a16="http://schemas.microsoft.com/office/drawing/2014/main" xmlns="" id="{ACA0FD5C-2751-4D52-A399-5E6E36E94AF4}"/>
                </a:ext>
              </a:extLst>
            </p:cNvPr>
            <p:cNvSpPr/>
            <p:nvPr/>
          </p:nvSpPr>
          <p:spPr>
            <a:xfrm>
              <a:off x="1491174" y="2736573"/>
              <a:ext cx="928468" cy="15474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矢印: 下 11">
              <a:extLst>
                <a:ext uri="{FF2B5EF4-FFF2-40B4-BE49-F238E27FC236}">
                  <a16:creationId xmlns:a16="http://schemas.microsoft.com/office/drawing/2014/main" xmlns="" id="{256A1AF7-6B7A-47E4-9690-235367ECA518}"/>
                </a:ext>
              </a:extLst>
            </p:cNvPr>
            <p:cNvSpPr/>
            <p:nvPr/>
          </p:nvSpPr>
          <p:spPr>
            <a:xfrm>
              <a:off x="5040551" y="2736573"/>
              <a:ext cx="928468" cy="15474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xmlns="" id="{888A81A6-92C7-49AA-A581-409161F11A5B}"/>
                </a:ext>
              </a:extLst>
            </p:cNvPr>
            <p:cNvSpPr/>
            <p:nvPr/>
          </p:nvSpPr>
          <p:spPr>
            <a:xfrm>
              <a:off x="8589928" y="2739308"/>
              <a:ext cx="928468" cy="15474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F0B78166-BF04-4EB7-8AD7-1FEBB41F0A7C}"/>
              </a:ext>
            </a:extLst>
          </p:cNvPr>
          <p:cNvSpPr txBox="1"/>
          <p:nvPr/>
        </p:nvSpPr>
        <p:spPr>
          <a:xfrm>
            <a:off x="640080" y="2316229"/>
            <a:ext cx="267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Tempura oil </a:t>
            </a:r>
            <a:r>
              <a:rPr kumimoji="1" lang="en-US" altLang="ja-JP" sz="2800" dirty="0"/>
              <a:t>20ml</a:t>
            </a:r>
            <a:endParaRPr kumimoji="1" lang="ja-JP" altLang="en-US" sz="28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4C744073-43D4-4A09-9252-2B22C106E95A}"/>
              </a:ext>
            </a:extLst>
          </p:cNvPr>
          <p:cNvSpPr txBox="1"/>
          <p:nvPr/>
        </p:nvSpPr>
        <p:spPr>
          <a:xfrm>
            <a:off x="4623166" y="2285220"/>
            <a:ext cx="195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Milk 200ml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91484DC3-127A-4F9B-92C1-4B5E93E988D3}"/>
              </a:ext>
            </a:extLst>
          </p:cNvPr>
          <p:cNvSpPr txBox="1"/>
          <p:nvPr/>
        </p:nvSpPr>
        <p:spPr>
          <a:xfrm>
            <a:off x="7709954" y="2262482"/>
            <a:ext cx="262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Miso soup 180ml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17DF6470-36A9-4FEE-BE8A-09C077FAFCDC}"/>
              </a:ext>
            </a:extLst>
          </p:cNvPr>
          <p:cNvSpPr txBox="1"/>
          <p:nvPr/>
        </p:nvSpPr>
        <p:spPr>
          <a:xfrm flipH="1">
            <a:off x="1132646" y="4386470"/>
            <a:ext cx="178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20 cups</a:t>
            </a:r>
            <a:endParaRPr kumimoji="1" lang="ja-JP" altLang="en-US" sz="4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01E02933-8E16-4689-A10D-8A5C13A72B42}"/>
              </a:ext>
            </a:extLst>
          </p:cNvPr>
          <p:cNvSpPr txBox="1"/>
          <p:nvPr/>
        </p:nvSpPr>
        <p:spPr>
          <a:xfrm>
            <a:off x="8088915" y="4386470"/>
            <a:ext cx="193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4.7 cups</a:t>
            </a:r>
            <a:endParaRPr kumimoji="1" lang="ja-JP" altLang="en-US" sz="4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4360057D-F5D4-4E39-991E-11597396312C}"/>
              </a:ext>
            </a:extLst>
          </p:cNvPr>
          <p:cNvSpPr txBox="1"/>
          <p:nvPr/>
        </p:nvSpPr>
        <p:spPr>
          <a:xfrm>
            <a:off x="4668084" y="4402186"/>
            <a:ext cx="178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11 cups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8888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017F456-2581-4A32-941B-74FC7D266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69FC596-4FF7-4C6F-9654-1BFFE5D5C3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/>
              <a:t>Not To leave food </a:t>
            </a:r>
          </a:p>
          <a:p>
            <a:r>
              <a:rPr lang="en-US" altLang="ja-JP" sz="2800" dirty="0"/>
              <a:t>To protect </a:t>
            </a:r>
            <a:r>
              <a:rPr lang="en-US" altLang="ja-JP" sz="2800" dirty="0" smtClean="0"/>
              <a:t>the necessary </a:t>
            </a:r>
            <a:r>
              <a:rPr lang="en-US" altLang="ja-JP" sz="2800" dirty="0"/>
              <a:t>amount of things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2056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D022FB9-8347-4BB2-9E00-9B962A0F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Do you have any questions?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EA443CFF-1255-4923-9D10-D68BDA1547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90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870645F-795F-433D-96A5-E276AF71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you for </a:t>
            </a:r>
            <a:r>
              <a:rPr kumimoji="1" lang="en-US" altLang="ja-JP" dirty="0" smtClean="0"/>
              <a:t>listening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EB29CC0-7D37-4CEF-8E4E-6D31A7C36F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5915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E0607A6-DB02-4977-8775-D4BF8A29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6600" dirty="0"/>
              <a:t>Today’s talk</a:t>
            </a:r>
            <a:endParaRPr kumimoji="1" lang="ja-JP" altLang="en-US" sz="6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CEDD1893-01B1-4C46-B848-215CCB01F8F2}"/>
              </a:ext>
            </a:extLst>
          </p:cNvPr>
          <p:cNvSpPr txBox="1"/>
          <p:nvPr/>
        </p:nvSpPr>
        <p:spPr>
          <a:xfrm>
            <a:off x="1513840" y="2214694"/>
            <a:ext cx="65686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3200" dirty="0"/>
              <a:t>Cases and causes of water pollution</a:t>
            </a:r>
          </a:p>
          <a:p>
            <a:endParaRPr kumimoji="1" lang="en-US" altLang="ja-JP" sz="32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3200" dirty="0" smtClean="0"/>
              <a:t>Harmful influences </a:t>
            </a:r>
            <a:r>
              <a:rPr kumimoji="1" lang="en-US" altLang="ja-JP" sz="3200" dirty="0"/>
              <a:t>of water pollution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kumimoji="1" lang="en-US" altLang="ja-JP" sz="32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3200" dirty="0"/>
              <a:t>Measures </a:t>
            </a:r>
            <a:r>
              <a:rPr kumimoji="1" lang="en-US" altLang="ja-JP" sz="3200" dirty="0" smtClean="0"/>
              <a:t>against </a:t>
            </a:r>
            <a:r>
              <a:rPr kumimoji="1" lang="en-US" altLang="ja-JP" sz="3200" dirty="0"/>
              <a:t>water pollution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16112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E0607A6-DB02-4977-8775-D4BF8A29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800" dirty="0" smtClean="0"/>
              <a:t>Case 1</a:t>
            </a:r>
            <a:endParaRPr kumimoji="1" lang="ja-JP" altLang="en-US" sz="4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9D699ADB-94EC-4635-BBC8-F6262C28E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57" y="1960881"/>
            <a:ext cx="5875368" cy="380085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D403565-F987-4745-B5B1-F55F49BFC703}"/>
              </a:ext>
            </a:extLst>
          </p:cNvPr>
          <p:cNvSpPr txBox="1"/>
          <p:nvPr/>
        </p:nvSpPr>
        <p:spPr>
          <a:xfrm>
            <a:off x="1259840" y="1960881"/>
            <a:ext cx="35583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Yamuna </a:t>
            </a:r>
            <a:r>
              <a:rPr kumimoji="1" lang="en-US" altLang="ja-JP" sz="2800" dirty="0" smtClean="0"/>
              <a:t>River</a:t>
            </a:r>
            <a:r>
              <a:rPr kumimoji="1" lang="en-US" altLang="ja-JP" sz="2800" dirty="0"/>
              <a:t>	(India)</a:t>
            </a:r>
          </a:p>
          <a:p>
            <a:endParaRPr kumimoji="1" lang="en-US" altLang="ja-JP" sz="2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2800" dirty="0"/>
              <a:t>Domestic wastewater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2800" dirty="0"/>
              <a:t>Industrial wastewater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884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E0607A6-DB02-4977-8775-D4BF8A29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800" dirty="0" smtClean="0"/>
              <a:t>Case 2</a:t>
            </a:r>
            <a:endParaRPr kumimoji="1" lang="ja-JP" altLang="en-US" sz="4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D403565-F987-4745-B5B1-F55F49BFC703}"/>
              </a:ext>
            </a:extLst>
          </p:cNvPr>
          <p:cNvSpPr txBox="1"/>
          <p:nvPr/>
        </p:nvSpPr>
        <p:spPr>
          <a:xfrm>
            <a:off x="1259840" y="1960881"/>
            <a:ext cx="3616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Chikuma</a:t>
            </a:r>
            <a:r>
              <a:rPr kumimoji="1" lang="en-US" altLang="ja-JP" sz="2800" dirty="0" smtClean="0"/>
              <a:t> River</a:t>
            </a:r>
            <a:r>
              <a:rPr kumimoji="1" lang="en-US" altLang="ja-JP" sz="2800" dirty="0"/>
              <a:t>	(Japan)</a:t>
            </a:r>
          </a:p>
          <a:p>
            <a:endParaRPr kumimoji="1" lang="en-US" altLang="ja-JP" sz="2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2800" dirty="0"/>
              <a:t>Oil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2800" dirty="0"/>
              <a:t>Agricultural chemicals</a:t>
            </a: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1F5B1860-6CB6-4D46-9D3F-36AB6B528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40" y="1515936"/>
            <a:ext cx="3167125" cy="23753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DE0DFCF5-D6F3-41B0-9F1F-000470C3D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0" y="3985704"/>
            <a:ext cx="300736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E0607A6-DB02-4977-8775-D4BF8A29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800" dirty="0" smtClean="0"/>
              <a:t>Case 3</a:t>
            </a:r>
            <a:endParaRPr kumimoji="1" lang="ja-JP" altLang="en-US" sz="4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D403565-F987-4745-B5B1-F55F49BFC703}"/>
              </a:ext>
            </a:extLst>
          </p:cNvPr>
          <p:cNvSpPr txBox="1"/>
          <p:nvPr/>
        </p:nvSpPr>
        <p:spPr>
          <a:xfrm>
            <a:off x="1259840" y="1960881"/>
            <a:ext cx="29725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Bali (</a:t>
            </a:r>
            <a:r>
              <a:rPr kumimoji="1" lang="en-US" altLang="ja-JP" sz="2800" dirty="0"/>
              <a:t>Indonesia)</a:t>
            </a:r>
          </a:p>
          <a:p>
            <a:endParaRPr kumimoji="1" lang="en-US" altLang="ja-JP" sz="2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2800" dirty="0"/>
              <a:t>Washed up trash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2800" dirty="0"/>
              <a:t>Illegal dumping</a:t>
            </a:r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B983E699-38C0-48D0-A04C-CF8C429B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70" y="2214694"/>
            <a:ext cx="5388355" cy="33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7645" y="705394"/>
            <a:ext cx="808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chemeClr val="tx2">
                    <a:lumMod val="75000"/>
                  </a:schemeClr>
                </a:solidFill>
              </a:rPr>
              <a:t>Harmful influence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3851" y="2047628"/>
            <a:ext cx="4988032" cy="3697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/>
              <a:t>Pollution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/>
              <a:t>Global warming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/>
              <a:t>Offensive odor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2640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7645" y="705394"/>
            <a:ext cx="808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chemeClr val="tx2">
                    <a:lumMod val="75000"/>
                  </a:schemeClr>
                </a:solidFill>
              </a:rPr>
              <a:t>Harmful influence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3851" y="2047628"/>
            <a:ext cx="4988032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/>
              <a:t>Pollution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>
                <a:solidFill>
                  <a:schemeClr val="bg1">
                    <a:lumMod val="65000"/>
                  </a:schemeClr>
                </a:solidFill>
              </a:rPr>
              <a:t>Global warming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>
                <a:solidFill>
                  <a:schemeClr val="bg1">
                    <a:lumMod val="65000"/>
                  </a:schemeClr>
                </a:solidFill>
              </a:rPr>
              <a:t>Offensive odor</a:t>
            </a:r>
            <a:endParaRPr kumimoji="1" lang="ja-JP" alt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xmlns="" id="{B3E807B5-6717-403B-80D8-3CB4EAA18EE5}"/>
              </a:ext>
            </a:extLst>
          </p:cNvPr>
          <p:cNvSpPr/>
          <p:nvPr/>
        </p:nvSpPr>
        <p:spPr>
          <a:xfrm>
            <a:off x="7343775" y="1905723"/>
            <a:ext cx="4238625" cy="4333152"/>
          </a:xfrm>
          <a:prstGeom prst="wedgeRectCallout">
            <a:avLst>
              <a:gd name="adj1" fmla="val -71752"/>
              <a:gd name="adj2" fmla="val -2696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4000" dirty="0" err="1">
                <a:solidFill>
                  <a:schemeClr val="tx1"/>
                </a:solidFill>
              </a:rPr>
              <a:t>Itai-itai</a:t>
            </a:r>
            <a:r>
              <a:rPr kumimoji="1" lang="en-US" altLang="ja-JP" sz="4000" dirty="0">
                <a:solidFill>
                  <a:schemeClr val="tx1"/>
                </a:solidFill>
              </a:rPr>
              <a:t> disease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4000" dirty="0">
                <a:solidFill>
                  <a:schemeClr val="tx1"/>
                </a:solidFill>
              </a:rPr>
              <a:t>Minamata disease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7645" y="705394"/>
            <a:ext cx="808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chemeClr val="tx2">
                    <a:lumMod val="75000"/>
                  </a:schemeClr>
                </a:solidFill>
              </a:rPr>
              <a:t>Harmful influence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3851" y="2047628"/>
            <a:ext cx="4988032" cy="3697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>
                <a:solidFill>
                  <a:schemeClr val="bg1">
                    <a:lumMod val="65000"/>
                  </a:schemeClr>
                </a:solidFill>
              </a:rPr>
              <a:t>Pollution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/>
              <a:t>Global warming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>
                <a:solidFill>
                  <a:schemeClr val="bg1">
                    <a:lumMod val="65000"/>
                  </a:schemeClr>
                </a:solidFill>
              </a:rPr>
              <a:t>Offensive odor</a:t>
            </a:r>
            <a:endParaRPr kumimoji="1" lang="ja-JP" alt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1454B0D-26A5-47C1-9246-8AFEBBAF590F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C5AD0A42-2DB7-49D2-9BE5-0D4BA22D384B}"/>
              </a:ext>
            </a:extLst>
          </p:cNvPr>
          <p:cNvSpPr/>
          <p:nvPr/>
        </p:nvSpPr>
        <p:spPr>
          <a:xfrm>
            <a:off x="6411883" y="3098136"/>
            <a:ext cx="5568142" cy="2007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accent2">
                    <a:lumMod val="50000"/>
                  </a:schemeClr>
                </a:solidFill>
              </a:rPr>
              <a:t>Water pollution </a:t>
            </a:r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→</a:t>
            </a:r>
            <a:r>
              <a:rPr kumimoji="1" lang="ja-JP" altLang="en-US" sz="4000" dirty="0">
                <a:solidFill>
                  <a:schemeClr val="tx1"/>
                </a:solidFill>
              </a:rPr>
              <a:t>　</a:t>
            </a:r>
            <a:r>
              <a:rPr kumimoji="1" lang="en-US" altLang="ja-JP" sz="4000" dirty="0">
                <a:solidFill>
                  <a:schemeClr val="tx1"/>
                </a:solidFill>
              </a:rPr>
              <a:t>		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32A3C4D7-94E7-45F0-9780-9F790E8F6E20}"/>
              </a:ext>
            </a:extLst>
          </p:cNvPr>
          <p:cNvSpPr txBox="1"/>
          <p:nvPr/>
        </p:nvSpPr>
        <p:spPr>
          <a:xfrm>
            <a:off x="10626832" y="3747825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CO2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052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7645" y="705394"/>
            <a:ext cx="808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chemeClr val="tx2">
                    <a:lumMod val="75000"/>
                  </a:schemeClr>
                </a:solidFill>
              </a:rPr>
              <a:t>Harmful influence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3851" y="2047628"/>
            <a:ext cx="4988032" cy="3697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>
                <a:solidFill>
                  <a:schemeClr val="bg1">
                    <a:lumMod val="65000"/>
                  </a:schemeClr>
                </a:solidFill>
              </a:rPr>
              <a:t>Pollution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>
                <a:solidFill>
                  <a:schemeClr val="bg1">
                    <a:lumMod val="65000"/>
                  </a:schemeClr>
                </a:solidFill>
              </a:rPr>
              <a:t>Global warming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5400" dirty="0"/>
              <a:t>Offensive odor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6193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360</TotalTime>
  <Words>162</Words>
  <Application>Microsoft Office PowerPoint</Application>
  <PresentationFormat>ワイド画面</PresentationFormat>
  <Paragraphs>65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Tw Cen MT</vt:lpstr>
      <vt:lpstr>Wingdings</vt:lpstr>
      <vt:lpstr>しずく</vt:lpstr>
      <vt:lpstr>Water Pollution</vt:lpstr>
      <vt:lpstr>Today’s talk</vt:lpstr>
      <vt:lpstr>Case 1</vt:lpstr>
      <vt:lpstr>Case 2</vt:lpstr>
      <vt:lpstr>Case 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・measures</vt:lpstr>
      <vt:lpstr>Sewerage treatment more thorough</vt:lpstr>
      <vt:lpstr>Sewerage penetration </vt:lpstr>
      <vt:lpstr>PowerPoint プレゼンテーション</vt:lpstr>
      <vt:lpstr>PowerPoint プレゼンテーション</vt:lpstr>
      <vt:lpstr>Do you have any questions?</vt:lpstr>
      <vt:lpstr>Thank you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profile</dc:creator>
  <cp:lastModifiedBy>toyo</cp:lastModifiedBy>
  <cp:revision>22</cp:revision>
  <dcterms:created xsi:type="dcterms:W3CDTF">2018-12-17T03:04:17Z</dcterms:created>
  <dcterms:modified xsi:type="dcterms:W3CDTF">2019-07-20T01:29:49Z</dcterms:modified>
</cp:coreProperties>
</file>